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7cb6bf63e384e8b" /><Relationship Type="http://schemas.openxmlformats.org/officeDocument/2006/relationships/extended-properties" Target="/docProps/app.xml" Id="R7c97baf588de428a" /><Relationship Type="http://schemas.openxmlformats.org/officeDocument/2006/relationships/officeDocument" Target="/ppt/presentation.xml" Id="R09d90114410e46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9e1df0bf114971"/>
  </p:sldMasterIdLst>
  <p:notesMasterIdLst>
    <p:notesMasterId xmlns:r="http://schemas.openxmlformats.org/officeDocument/2006/relationships" r:id="Rd07c139d6147443c"/>
  </p:notesMasterIdLst>
  <p:sldIdLst>
    <p:sldId xmlns:r="http://schemas.openxmlformats.org/officeDocument/2006/relationships" id="256" r:id="R9d7ce1a00032492f"/>
    <p:sldId xmlns:r="http://schemas.openxmlformats.org/officeDocument/2006/relationships" id="257" r:id="R52cb812f9b274fd5"/>
    <p:sldId xmlns:r="http://schemas.openxmlformats.org/officeDocument/2006/relationships" id="258" r:id="R6679647394a8403e"/>
    <p:sldId xmlns:r="http://schemas.openxmlformats.org/officeDocument/2006/relationships" id="259" r:id="Rdd39c8f24b564f45"/>
    <p:sldId xmlns:r="http://schemas.openxmlformats.org/officeDocument/2006/relationships" id="260" r:id="R45534cea6324422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8a3e06b1af469f" /><Relationship Type="http://schemas.openxmlformats.org/officeDocument/2006/relationships/slideMaster" Target="/ppt/slideMasters/slideMaster1.xml" Id="R649e1df0bf114971" /><Relationship Type="http://schemas.openxmlformats.org/officeDocument/2006/relationships/notesMaster" Target="/ppt/notesMasters/notesMaster1.xml" Id="Rd07c139d6147443c" /><Relationship Type="http://schemas.openxmlformats.org/officeDocument/2006/relationships/presProps" Target="/ppt/presProps.xml" Id="Rc314618fec2c45ca" /><Relationship Type="http://schemas.openxmlformats.org/officeDocument/2006/relationships/tableStyles" Target="/ppt/tableStyles.xml" Id="Rc748afd49aeb4d8a" /><Relationship Type="http://schemas.openxmlformats.org/officeDocument/2006/relationships/slide" Target="/ppt/slides/slide1.xml" Id="R9d7ce1a00032492f" /><Relationship Type="http://schemas.openxmlformats.org/officeDocument/2006/relationships/slide" Target="/ppt/slides/slide2.xml" Id="R52cb812f9b274fd5" /><Relationship Type="http://schemas.openxmlformats.org/officeDocument/2006/relationships/slide" Target="/ppt/slides/slide3.xml" Id="R6679647394a8403e" /><Relationship Type="http://schemas.openxmlformats.org/officeDocument/2006/relationships/slide" Target="/ppt/slides/slide4.xml" Id="Rdd39c8f24b564f45" /><Relationship Type="http://schemas.openxmlformats.org/officeDocument/2006/relationships/slide" Target="/ppt/slides/slide5.xml" Id="R45534cea6324422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a4dd68625e84a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83a1a903a14f1a" /><Relationship Type="http://schemas.openxmlformats.org/officeDocument/2006/relationships/notesMaster" Target="/ppt/notesMasters/notesMaster1.xml" Id="R64cd1694d3ad48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d24352347d4ec6" /><Relationship Type="http://schemas.openxmlformats.org/officeDocument/2006/relationships/notesMaster" Target="/ppt/notesMasters/notesMaster1.xml" Id="R7df0e457ad1748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e4bfed4edaf4ed7" /><Relationship Type="http://schemas.openxmlformats.org/officeDocument/2006/relationships/notesMaster" Target="/ppt/notesMasters/notesMaster1.xml" Id="Rb8a8ff7e7fbf4d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8c66381547e491e" /><Relationship Type="http://schemas.openxmlformats.org/officeDocument/2006/relationships/notesMaster" Target="/ppt/notesMasters/notesMaster1.xml" Id="Rd05813f08fdd46e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136a829fc524ea7" /><Relationship Type="http://schemas.openxmlformats.org/officeDocument/2006/relationships/notesMaster" Target="/ppt/notesMasters/notesMaster1.xml" Id="Re4ae564b8e5647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ChemDraw AI Workspace</a:t>
            </a:r>
          </a:p>
          <a:p xmlns:a="http://schemas.openxmlformats.org/drawingml/2006/main">
            <a:r>
              <a:t>Unified chemistry drawing, licensed literature, ELN and manufacturing-record concept.</a:t>
            </a:r>
          </a:p>
          <a:p xmlns:a="http://schemas.openxmlformats.org/drawingml/2006/main">
            <a:r>
              <a:t>https://rinfinitysolutions.com/products/chemdraw-ai/presentation#slide-1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proposed reaction-to-record workflow</a:t>
            </a:r>
          </a:p>
          <a:p xmlns:a="http://schemas.openxmlformats.org/drawingml/2006/main">
            <a:r>
              <a:t>How might an editable structure become part of a reviewed reaction record?</a:t>
            </a:r>
          </a:p>
          <a:p xmlns:a="http://schemas.openxmlformats.org/drawingml/2006/main">
            <a:r>
              <a:t>The concept links authoring a structure, finding licensed references and recording experimental evidence. A reviewed hand-off would inform a draft batch record.</a:t>
            </a:r>
          </a:p>
          <a:p xmlns:a="http://schemas.openxmlformats.org/drawingml/2006/main">
            <a:r>
              <a:t>This is a concept, not a released chemistry workspace; source licensing and human review remain necessary.</a:t>
            </a:r>
          </a:p>
          <a:p xmlns:a="http://schemas.openxmlformats.org/drawingml/2006/main">
            <a:r>
              <a:t>https://rinfinitysolutions.com/products/chemdraw-ai/presentation#slide-2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Authoring &amp; Licensed Literature</a:t>
            </a:r>
          </a:p>
          <a:p xmlns:a="http://schemas.openxmlformats.org/drawingml/2006/main">
            <a:r>
              <a:t>https://rinfinitysolutions.com/products/chemdraw-ai/presentation#slide-3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Chemistry ELN &amp; BMR Bridge</a:t>
            </a:r>
          </a:p>
          <a:p xmlns:a="http://schemas.openxmlformats.org/drawingml/2006/main">
            <a:r>
              <a:t>https://rinfinitysolutions.com/products/chemdraw-ai/presentation#slide-4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 inventory</a:t>
            </a:r>
          </a:p>
          <a:p xmlns:a="http://schemas.openxmlformats.org/drawingml/2006/main">
            <a:r>
              <a:t>These modules describe a proposed product, not working software available to download.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https://rinfinitysolutions.com/products/chemdraw-ai/presentation#slide-5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8a22e5378641e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3de96db65b4d5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3fd8b33d534df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d93302e63244b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3faf0090114bb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f1b405be1e48c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47111BF-2938-499C-B723-AE9A0E5D41E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4AC1A56-F3AF-47A4-A354-C2174759FAD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1FA09D9-AE0C-43E4-8ECB-85B11A95B8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4E27D29-C5C4-4579-9DA6-7168AC282B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EA93637-1AF8-4207-A0FB-F5870F92257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CC247E8-C168-4D30-A336-CAF3EB969C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54ED894-8403-4368-8ED5-38BBA96044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2FBBD08-A050-40C6-B12A-EAAAFD39EE2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A6D194-4382-46B8-B7FA-FFE2D74C31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2866379-FB79-4076-BFDB-CEF3728A93A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19938380244cf5" /><Relationship Type="http://schemas.openxmlformats.org/officeDocument/2006/relationships/slideLayout" Target="/ppt/slideLayouts/slideLayout1.xml" Id="Rd4991a3770b042eb" /><Relationship Type="http://schemas.openxmlformats.org/officeDocument/2006/relationships/slideLayout" Target="/ppt/slideLayouts/slideLayout2.xml" Id="Rb6249edb69e7479c" /><Relationship Type="http://schemas.openxmlformats.org/officeDocument/2006/relationships/slideLayout" Target="/ppt/slideLayouts/slideLayout3.xml" Id="R02dc77f762af4f88" /><Relationship Type="http://schemas.openxmlformats.org/officeDocument/2006/relationships/slideLayout" Target="/ppt/slideLayouts/slideLayout4.xml" Id="R08d3779158a84971" /><Relationship Type="http://schemas.openxmlformats.org/officeDocument/2006/relationships/slideLayout" Target="/ppt/slideLayouts/slideLayout5.xml" Id="R71dc17e305104670" /><Relationship Type="http://schemas.openxmlformats.org/officeDocument/2006/relationships/slideLayout" Target="/ppt/slideLayouts/slideLayout6.xml" Id="R7ffaa566ca9845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991a3770b042eb"/>
    <p:sldLayoutId xmlns:r="http://schemas.openxmlformats.org/officeDocument/2006/relationships" id="2147483650" r:id="Rb6249edb69e7479c"/>
    <p:sldLayoutId xmlns:r="http://schemas.openxmlformats.org/officeDocument/2006/relationships" id="2147483651" r:id="R02dc77f762af4f88"/>
    <p:sldLayoutId xmlns:r="http://schemas.openxmlformats.org/officeDocument/2006/relationships" id="2147483652" r:id="R08d3779158a84971"/>
    <p:sldLayoutId xmlns:r="http://schemas.openxmlformats.org/officeDocument/2006/relationships" id="2147483653" r:id="R71dc17e305104670"/>
    <p:sldLayoutId xmlns:r="http://schemas.openxmlformats.org/officeDocument/2006/relationships" id="2147483654" r:id="R7ffaa566ca9845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f9b8a539414aac" /><Relationship Type="http://schemas.openxmlformats.org/officeDocument/2006/relationships/image" Target="/ppt/media/image.jpeg" Id="R4b920deda9f549d5" /><Relationship Type="http://schemas.openxmlformats.org/officeDocument/2006/relationships/image" Target="/ppt/media/image.png" Id="R0ef35d0175b44b12" /><Relationship Type="http://schemas.openxmlformats.org/officeDocument/2006/relationships/notesSlide" Target="/ppt/notesSlides/notesSlide1.xml" Id="R90aa1b62b8b64a0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dd42310e494c58" /><Relationship Type="http://schemas.openxmlformats.org/officeDocument/2006/relationships/notesSlide" Target="/ppt/notesSlides/notesSlide2.xml" Id="Rf5d09f18653243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3b702414ea4917" /><Relationship Type="http://schemas.openxmlformats.org/officeDocument/2006/relationships/hyperlink" Target="https://rinfinitysolutions.com/products/chemdraw-ai#module-structure-authoring" TargetMode="External" Id="Rf6feb9bcd4e6413e" /><Relationship Type="http://schemas.openxmlformats.org/officeDocument/2006/relationships/hyperlink" Target="https://rinfinitysolutions.com/products/chemdraw-ai#module-licensed-literature" TargetMode="External" Id="R6ffd2af94c6d465d" /><Relationship Type="http://schemas.openxmlformats.org/officeDocument/2006/relationships/notesSlide" Target="/ppt/notesSlides/notesSlide3.xml" Id="Rdf909d5046fa48a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b3ce4ef7a34890" /><Relationship Type="http://schemas.openxmlformats.org/officeDocument/2006/relationships/hyperlink" Target="https://rinfinitysolutions.com/products/chemdraw-ai#module-chemistry-eln" TargetMode="External" Id="Rff5b134bb9e641c4" /><Relationship Type="http://schemas.openxmlformats.org/officeDocument/2006/relationships/hyperlink" Target="https://rinfinitysolutions.com/products/chemdraw-ai#module-bmr-bridge" TargetMode="External" Id="Rc502da812fe14519" /><Relationship Type="http://schemas.openxmlformats.org/officeDocument/2006/relationships/notesSlide" Target="/ppt/notesSlides/notesSlide4.xml" Id="R11c4d3d15f22459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f60eadc7e041ca" /><Relationship Type="http://schemas.openxmlformats.org/officeDocument/2006/relationships/hyperlink" Target="https://rinfinitysolutions.com/products/chemdraw-ai" TargetMode="External" Id="R55019d07c2354874" /><Relationship Type="http://schemas.openxmlformats.org/officeDocument/2006/relationships/hyperlink" Target="https://rinfinitysolutions.com/downloads" TargetMode="External" Id="R3210f12492384986" /><Relationship Type="http://schemas.openxmlformats.org/officeDocument/2006/relationships/hyperlink" Target="https://rinfinitysolutions.com/contact?product=chemdraw-ai" TargetMode="External" Id="R8736c32676af4697" /><Relationship Type="http://schemas.openxmlformats.org/officeDocument/2006/relationships/notesSlide" Target="/ppt/notesSlides/notesSlide5.xml" Id="Rc6c0bc5d6d4f41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BB296-4096-41DD-BB34-8890AF6826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920deda9f549d5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E837AA-498E-4BB2-BC62-AC5EBF68FB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f35d0175b44b12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459E3786-9126-4CA2-9AFF-DAB705F3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SCIENTIFIC INFORMATICS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C532788-91DF-4F19-8A84-BE3C00B00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ChemDraw AI</a:t>
            </a:r>
          </a:p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Workspace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392140DD-7C0D-4F5D-9607-4462EB54F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Unified chemistry drawing, licensed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literature, ELN and manufacturing-record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concept.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5D44B73B-BA11-4E45-9E13-233A58DE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0.1.0-concept</a:t>
            </a:r>
          </a:p>
        </p:txBody>
      </p:sp>
    </p:spTree>
    <p:extLst>
      <p:ext uri="{BB962C8B-B14F-4D97-AF65-F5344CB8AC3E}">
        <p14:creationId xmlns:p14="http://schemas.microsoft.com/office/powerpoint/2010/main" val="14104655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734192CB-3926-4814-ADBF-1327D932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FC475E6-F167-4025-9375-9D50061E9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proposed reaction-to-record workflow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90BD40A9-8FEC-4825-86E9-01F574BB4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How might an editable structure become part of a reviewed</a:t>
            </a:r>
          </a:p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reaction record?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BA5C9BBD-BD9F-4426-89AA-FC4CD6120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concept links authoring a structure, finding licensed references and recording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experimental evidence. A reviewed hand-off would inform a draft batch record.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D2B7A1A3-C147-4F93-9AA0-CB6C8378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This is a concept, not a released chemistry workspace; source licensing and human review remain</a:t>
            </a:r>
          </a:p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necessary.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6644ED9A-0844-44D6-B189-0412C3DF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ChemDraw AI Workspace / 0.1.0-concept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7E2DCF0-8E4E-4B6A-98AB-1CFBE4C8E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9756048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1E1DFB8F-1F11-4352-9010-D442C1F9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D96326D-5299-48F3-B9B4-66B643BCE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Structure Authoring &amp; Licensed Literature</a:t>
            </a:r>
          </a:p>
        </p:txBody>
      </p:sp>
      <p:sp>
        <p:nvSpPr>
          <p:cNvPr id="3" name="module-structure-authoring">
            <a:extLst xmlns:a="http://schemas.openxmlformats.org/drawingml/2006/main">
              <a:ext uri="{FF2B5EF4-FFF2-40B4-BE49-F238E27FC236}">
                <a16:creationId xmlns:a16="http://schemas.microsoft.com/office/drawing/2014/main" id="{3242018E-0CE1-41CC-98A6-D5C90333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6feb9bcd4e6413e"/>
              </a:rPr>
              <a:t>Structure Authoring</a:t>
            </a:r>
          </a:p>
        </p:txBody>
      </p:sp>
      <p:sp>
        <p:nvSpPr>
          <p:cNvPr id="4" name="description-structure-authoring">
            <a:extLst xmlns:a="http://schemas.openxmlformats.org/drawingml/2006/main">
              <a:ext uri="{FF2B5EF4-FFF2-40B4-BE49-F238E27FC236}">
                <a16:creationId xmlns:a16="http://schemas.microsoft.com/office/drawing/2014/main" id="{2E933A39-6215-4BE7-9C37-D7C7DA23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ChemDraw-controlled structures, schemes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editable exports.</a:t>
            </a:r>
          </a:p>
        </p:txBody>
      </p:sp>
      <p:sp>
        <p:nvSpPr>
          <p:cNvPr id="5" name="module-licensed-literature">
            <a:extLst xmlns:a="http://schemas.openxmlformats.org/drawingml/2006/main">
              <a:ext uri="{FF2B5EF4-FFF2-40B4-BE49-F238E27FC236}">
                <a16:creationId xmlns:a16="http://schemas.microsoft.com/office/drawing/2014/main" id="{1F5C8F2F-246F-4628-86A2-FD038C16E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6ffd2af94c6d465d"/>
              </a:rPr>
              <a:t>Licensed Literature</a:t>
            </a:r>
          </a:p>
        </p:txBody>
      </p:sp>
      <p:sp>
        <p:nvSpPr>
          <p:cNvPr id="6" name="description-licensed-literature">
            <a:extLst xmlns:a="http://schemas.openxmlformats.org/drawingml/2006/main">
              <a:ext uri="{FF2B5EF4-FFF2-40B4-BE49-F238E27FC236}">
                <a16:creationId xmlns:a16="http://schemas.microsoft.com/office/drawing/2014/main" id="{4B49E831-0986-4462-838A-7B5E2C4A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Operator-controlled SciFinder and evidence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acquisition boundary.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4EABFEAD-17DA-4904-A96D-94E99A0F8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ChemDraw AI Workspace / 0.1.0-concept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C08D222-8135-41C2-9B6A-C1CBC1914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6470705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365F60C6-DF29-4E42-A0AE-EF87B552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C04F7F9-0534-44DD-B810-3C95A0A5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Chemistry ELN &amp; BMR Bridge</a:t>
            </a:r>
          </a:p>
        </p:txBody>
      </p:sp>
      <p:sp>
        <p:nvSpPr>
          <p:cNvPr id="3" name="module-chemistry-eln">
            <a:extLst xmlns:a="http://schemas.openxmlformats.org/drawingml/2006/main">
              <a:ext uri="{FF2B5EF4-FFF2-40B4-BE49-F238E27FC236}">
                <a16:creationId xmlns:a16="http://schemas.microsoft.com/office/drawing/2014/main" id="{B71FDFAD-BA5A-47D1-AE9F-DDDD29BE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f5b134bb9e641c4"/>
              </a:rPr>
              <a:t>Chemistry ELN</a:t>
            </a:r>
          </a:p>
        </p:txBody>
      </p:sp>
      <p:sp>
        <p:nvSpPr>
          <p:cNvPr id="4" name="description-chemistry-eln">
            <a:extLst xmlns:a="http://schemas.openxmlformats.org/drawingml/2006/main">
              <a:ext uri="{FF2B5EF4-FFF2-40B4-BE49-F238E27FC236}">
                <a16:creationId xmlns:a16="http://schemas.microsoft.com/office/drawing/2014/main" id="{729505E2-1D63-4CD3-9211-D5451B020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Reaction records, analytical evidence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review history.</a:t>
            </a:r>
          </a:p>
        </p:txBody>
      </p:sp>
      <p:sp>
        <p:nvSpPr>
          <p:cNvPr id="5" name="module-bmr-bridge">
            <a:extLst xmlns:a="http://schemas.openxmlformats.org/drawingml/2006/main">
              <a:ext uri="{FF2B5EF4-FFF2-40B4-BE49-F238E27FC236}">
                <a16:creationId xmlns:a16="http://schemas.microsoft.com/office/drawing/2014/main" id="{9CEE4F78-EFBC-459B-ACFC-07534F41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c502da812fe14519"/>
              </a:rPr>
              <a:t>BMR Bridge</a:t>
            </a:r>
          </a:p>
        </p:txBody>
      </p:sp>
      <p:sp>
        <p:nvSpPr>
          <p:cNvPr id="6" name="description-bmr-bridge">
            <a:extLst xmlns:a="http://schemas.openxmlformats.org/drawingml/2006/main">
              <a:ext uri="{FF2B5EF4-FFF2-40B4-BE49-F238E27FC236}">
                <a16:creationId xmlns:a16="http://schemas.microsoft.com/office/drawing/2014/main" id="{169777F0-5C03-49C2-B59C-C0AFACF9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Controlled hand-off from development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evidence to batch-record drafting.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B2A0B9FC-CCF0-42D5-8F3D-D0BFBBED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ChemDraw AI Workspace / 0.1.0-concept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1C369D3-2EEC-4CF5-ADA0-B71E408AF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559178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3B99311F-8144-4A41-AE04-45D960578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EA99DB6-E149-4EFD-9797-33042AA6C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Concept inventory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0CD5E156-CD6A-49A0-8619-F829ECE87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These modules describe a proposed product, not working software available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to download.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F57EE1B6-9357-4356-AC7D-E77D072A3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5CFECB1C-A06C-440F-BAEE-6813B7AD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55019d07c2354874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25FE95A8-AACB-445E-B8A3-73BAAEF9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210f12492384986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266FD4CB-7663-4518-978D-8F69E96A7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736c32676af4697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19C7C4E2-817E-4A0D-A80D-C0AA1A5E0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ChemDraw AI Workspace / 0.1.0-concept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97084E0-324C-45DF-8695-AB8DB1A52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9363013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2026-11-02T08:38:01.1770000Z</dcterms:created>
  <dcterms:modified xsi:type="dcterms:W3CDTF">2026-11-02T08:38:01.1770000Z</dcterms:modified>
</coreProperties>
</file>