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d3d53d8ea3342dc" /><Relationship Type="http://schemas.openxmlformats.org/officeDocument/2006/relationships/extended-properties" Target="/docProps/app.xml" Id="R6062327e2c9d48ad" /><Relationship Type="http://schemas.openxmlformats.org/officeDocument/2006/relationships/officeDocument" Target="/ppt/presentation.xml" Id="Ra9c5c1c8066f4cd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86eab0c0b0447f7"/>
  </p:sldMasterIdLst>
  <p:notesMasterIdLst>
    <p:notesMasterId xmlns:r="http://schemas.openxmlformats.org/officeDocument/2006/relationships" r:id="Rb8229972ca634fcb"/>
  </p:notesMasterIdLst>
  <p:sldIdLst>
    <p:sldId xmlns:r="http://schemas.openxmlformats.org/officeDocument/2006/relationships" id="256" r:id="R42f70ac9d7034901"/>
    <p:sldId xmlns:r="http://schemas.openxmlformats.org/officeDocument/2006/relationships" id="257" r:id="R5d03002c0b8d4107"/>
    <p:sldId xmlns:r="http://schemas.openxmlformats.org/officeDocument/2006/relationships" id="258" r:id="Rf41c6c7769cf449a"/>
    <p:sldId xmlns:r="http://schemas.openxmlformats.org/officeDocument/2006/relationships" id="259" r:id="Rf073d52b898b4b4c"/>
    <p:sldId xmlns:r="http://schemas.openxmlformats.org/officeDocument/2006/relationships" id="260" r:id="Re92acd137e3a48e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88f644f99c45b0" /><Relationship Type="http://schemas.openxmlformats.org/officeDocument/2006/relationships/slideMaster" Target="/ppt/slideMasters/slideMaster1.xml" Id="R986eab0c0b0447f7" /><Relationship Type="http://schemas.openxmlformats.org/officeDocument/2006/relationships/notesMaster" Target="/ppt/notesMasters/notesMaster1.xml" Id="Rb8229972ca634fcb" /><Relationship Type="http://schemas.openxmlformats.org/officeDocument/2006/relationships/presProps" Target="/ppt/presProps.xml" Id="Reb0661c176fc463b" /><Relationship Type="http://schemas.openxmlformats.org/officeDocument/2006/relationships/tableStyles" Target="/ppt/tableStyles.xml" Id="R86ca59e61ac241df" /><Relationship Type="http://schemas.openxmlformats.org/officeDocument/2006/relationships/slide" Target="/ppt/slides/slide1.xml" Id="R42f70ac9d7034901" /><Relationship Type="http://schemas.openxmlformats.org/officeDocument/2006/relationships/slide" Target="/ppt/slides/slide2.xml" Id="R5d03002c0b8d4107" /><Relationship Type="http://schemas.openxmlformats.org/officeDocument/2006/relationships/slide" Target="/ppt/slides/slide3.xml" Id="Rf41c6c7769cf449a" /><Relationship Type="http://schemas.openxmlformats.org/officeDocument/2006/relationships/slide" Target="/ppt/slides/slide4.xml" Id="Rf073d52b898b4b4c" /><Relationship Type="http://schemas.openxmlformats.org/officeDocument/2006/relationships/slide" Target="/ppt/slides/slide5.xml" Id="Re92acd137e3a48e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b2674a4c6746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823bdbcdb5c48d1" /><Relationship Type="http://schemas.openxmlformats.org/officeDocument/2006/relationships/notesMaster" Target="/ppt/notesMasters/notesMaster1.xml" Id="R89dc0e10895d409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ff7e53f5de04ddd" /><Relationship Type="http://schemas.openxmlformats.org/officeDocument/2006/relationships/notesMaster" Target="/ppt/notesMasters/notesMaster1.xml" Id="R3bd4149485b64a4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745a40d0f994ee3" /><Relationship Type="http://schemas.openxmlformats.org/officeDocument/2006/relationships/notesMaster" Target="/ppt/notesMasters/notesMaster1.xml" Id="R5ee7e4c3a17541f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9328279d9414fc9" /><Relationship Type="http://schemas.openxmlformats.org/officeDocument/2006/relationships/notesMaster" Target="/ppt/notesMasters/notesMaster1.xml" Id="R810e5cc804d347e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8d5ef643c724b55" /><Relationship Type="http://schemas.openxmlformats.org/officeDocument/2006/relationships/notesMaster" Target="/ppt/notesMasters/notesMaster1.xml" Id="Re6ca9c3a547749a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Converge Workspace</a:t>
            </a:r>
          </a:p>
          <a:p xmlns:a="http://schemas.openxmlformats.org/drawingml/2006/main">
            <a:r>
              <a:t>Privilege-aware device, collaboration, AI-role, licensing and recovery control plane.</a:t>
            </a:r>
          </a:p>
          <a:p xmlns:a="http://schemas.openxmlformats.org/drawingml/2006/main">
            <a:r>
              <a:t>https://rinfinitysolutions.com/products/converge/presentation#slide-1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device action with an owner</a:t>
            </a:r>
          </a:p>
          <a:p xmlns:a="http://schemas.openxmlformats.org/drawingml/2006/main">
            <a:r>
              <a:t>Who proposed an action, and who is allowed to carry it out?</a:t>
            </a:r>
          </a:p>
          <a:p xmlns:a="http://schemas.openxmlformats.org/drawingml/2006/main">
            <a:r>
              <a:t>A team can discuss a task in a shared workspace and distinguish an AI proposal from a policy-allowed device action. Seat and recovery controls remain separate.</a:t>
            </a:r>
          </a:p>
          <a:p xmlns:a="http://schemas.openxmlformats.org/drawingml/2006/main">
            <a:r>
              <a:t>Device registration does not itself authorise every proposed action.</a:t>
            </a:r>
          </a:p>
          <a:p xmlns:a="http://schemas.openxmlformats.org/drawingml/2006/main">
            <a:r>
              <a:t>https://rinfinitysolutions.com/products/converge/presentation#slide-2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Device Control Plane &amp; Team Collaboration</a:t>
            </a:r>
          </a:p>
          <a:p xmlns:a="http://schemas.openxmlformats.org/drawingml/2006/main">
            <a:r>
              <a:t>https://rinfinitysolutions.com/products/converge/presentation#slide-3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 Roles &amp; Licensing &amp; Recovery</a:t>
            </a:r>
          </a:p>
          <a:p xmlns:a="http://schemas.openxmlformats.org/drawingml/2006/main">
            <a:r>
              <a:t>https://rinfinitysolutions.com/products/converge/presentation#slide-4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Internal QA</a:t>
            </a:r>
          </a:p>
          <a:p xmlns:a="http://schemas.openxmlformats.org/drawingml/2006/main">
            <a:r>
              <a:t>The product is under internal testing. A description of a feature is not an approval to use it in production.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https://rinfinitysolutions.com/products/converge/presentation#slide-5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75a0032f11453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e3a5d49fca474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8ec42404b9417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47634d794a408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4a8450e90b4f0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dd727637c9458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96FF07A-378C-4863-BB79-02BE1FD4ED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09392A0-EEAF-445A-9D70-CBE5F6007EE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EC5BFD8-6841-4497-9945-3E4472CC98A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0B4C1C1-E5F9-44E6-8558-CEDB9B5B50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710BF84-F8E2-46A8-BE5D-85ECB160FD2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210D415-1B7D-406A-A109-DCEB4301B2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6AD3B33-4CD1-42E2-9E1F-8D3E7C2F462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1528C5C-3A22-4EC8-98B7-0D33CF35447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BE7A11E-3381-4AFD-A53C-2749CCEED8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A01E42D-5743-4F0A-B0BC-020F5B28183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7fbfdd0e6304fe3" /><Relationship Type="http://schemas.openxmlformats.org/officeDocument/2006/relationships/slideLayout" Target="/ppt/slideLayouts/slideLayout1.xml" Id="Rcdcbbaf65fc84e8e" /><Relationship Type="http://schemas.openxmlformats.org/officeDocument/2006/relationships/slideLayout" Target="/ppt/slideLayouts/slideLayout2.xml" Id="R93f20be3fc094bf4" /><Relationship Type="http://schemas.openxmlformats.org/officeDocument/2006/relationships/slideLayout" Target="/ppt/slideLayouts/slideLayout3.xml" Id="R2de3db6de5ea44ba" /><Relationship Type="http://schemas.openxmlformats.org/officeDocument/2006/relationships/slideLayout" Target="/ppt/slideLayouts/slideLayout4.xml" Id="R1f5c70b6fc7c4ebb" /><Relationship Type="http://schemas.openxmlformats.org/officeDocument/2006/relationships/slideLayout" Target="/ppt/slideLayouts/slideLayout5.xml" Id="Rde9a4906cae74d9b" /><Relationship Type="http://schemas.openxmlformats.org/officeDocument/2006/relationships/slideLayout" Target="/ppt/slideLayouts/slideLayout6.xml" Id="Raa508b95b1fe408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dcbbaf65fc84e8e"/>
    <p:sldLayoutId xmlns:r="http://schemas.openxmlformats.org/officeDocument/2006/relationships" id="2147483650" r:id="R93f20be3fc094bf4"/>
    <p:sldLayoutId xmlns:r="http://schemas.openxmlformats.org/officeDocument/2006/relationships" id="2147483651" r:id="R2de3db6de5ea44ba"/>
    <p:sldLayoutId xmlns:r="http://schemas.openxmlformats.org/officeDocument/2006/relationships" id="2147483652" r:id="R1f5c70b6fc7c4ebb"/>
    <p:sldLayoutId xmlns:r="http://schemas.openxmlformats.org/officeDocument/2006/relationships" id="2147483653" r:id="Rde9a4906cae74d9b"/>
    <p:sldLayoutId xmlns:r="http://schemas.openxmlformats.org/officeDocument/2006/relationships" id="2147483654" r:id="Raa508b95b1fe408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d6fd90b32b4dc7" /><Relationship Type="http://schemas.openxmlformats.org/officeDocument/2006/relationships/image" Target="/ppt/media/image.jpeg" Id="R1150e0df2c244566" /><Relationship Type="http://schemas.openxmlformats.org/officeDocument/2006/relationships/image" Target="/ppt/media/image.png" Id="Rab2d00a5e6854908" /><Relationship Type="http://schemas.openxmlformats.org/officeDocument/2006/relationships/notesSlide" Target="/ppt/notesSlides/notesSlide1.xml" Id="Rd0b807125c4f4f1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a0b57806174a86" /><Relationship Type="http://schemas.openxmlformats.org/officeDocument/2006/relationships/notesSlide" Target="/ppt/notesSlides/notesSlide2.xml" Id="Rc52fdbc623b84c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3e9df88d324972" /><Relationship Type="http://schemas.openxmlformats.org/officeDocument/2006/relationships/hyperlink" Target="https://rinfinitysolutions.com/products/converge#module-device-control-plane" TargetMode="External" Id="Rb7badabf6c3742c4" /><Relationship Type="http://schemas.openxmlformats.org/officeDocument/2006/relationships/hyperlink" Target="https://rinfinitysolutions.com/products/converge#module-collaboration" TargetMode="External" Id="Ra10fe561939342cc" /><Relationship Type="http://schemas.openxmlformats.org/officeDocument/2006/relationships/notesSlide" Target="/ppt/notesSlides/notesSlide3.xml" Id="R16774e8c45c941f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8a39d1e84d45f2" /><Relationship Type="http://schemas.openxmlformats.org/officeDocument/2006/relationships/hyperlink" Target="https://rinfinitysolutions.com/products/converge#module-ai-roles" TargetMode="External" Id="Ra42f760ca8d14f41" /><Relationship Type="http://schemas.openxmlformats.org/officeDocument/2006/relationships/hyperlink" Target="https://rinfinitysolutions.com/products/converge#module-licensing-recovery" TargetMode="External" Id="R8c9a86ed81a74c91" /><Relationship Type="http://schemas.openxmlformats.org/officeDocument/2006/relationships/notesSlide" Target="/ppt/notesSlides/notesSlide4.xml" Id="Rb03583e0fa51489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ae000a725240c3" /><Relationship Type="http://schemas.openxmlformats.org/officeDocument/2006/relationships/hyperlink" Target="https://rinfinitysolutions.com/products/converge" TargetMode="External" Id="R7b2fb39224884261" /><Relationship Type="http://schemas.openxmlformats.org/officeDocument/2006/relationships/hyperlink" Target="https://rinfinitysolutions.com/downloads" TargetMode="External" Id="Rb66faeb22b5d4964" /><Relationship Type="http://schemas.openxmlformats.org/officeDocument/2006/relationships/hyperlink" Target="https://rinfinitysolutions.com/contact?product=converge" TargetMode="External" Id="R0137d9bd991f4a7e" /><Relationship Type="http://schemas.openxmlformats.org/officeDocument/2006/relationships/notesSlide" Target="/ppt/notesSlides/notesSlide5.xml" Id="R23549887aa614fd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2D8B5C-A6B7-4778-8EA5-9CF11333EF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50e0df2c244566"/>
          <a:srcRect xmlns:a="http://schemas.openxmlformats.org/drawingml/2006/main" l="25844" t="0" r="258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87A229-4379-4B4E-B3CC-94D08CAFF9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2d00a5e6854908"/>
          <a:stretch xmlns:a="http://schemas.openxmlformats.org/drawingml/2006/main"/>
        </p:blipFill>
        <p:spPr>
          <a:xfrm xmlns:a="http://schemas.openxmlformats.org/drawingml/2006/main">
            <a:off x="552450" y="381302"/>
            <a:ext cx="3162300" cy="1056671"/>
          </a:xfrm>
          <a:prstGeom xmlns:a="http://schemas.openxmlformats.org/drawingml/2006/main" prst="rect">
            <a:avLst/>
          </a:prstGeom>
        </p:spPr>
      </p:pic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07A1B924-A636-4FDE-A8CF-8064A8F37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CONTROL PLANE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E4FC53E-2683-4E54-8E5F-168CA5BB8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Converge</a:t>
            </a:r>
          </a:p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Workspace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187870B2-29D7-44DB-9FA4-DB212F620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Privilege-aware device, collaboration,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AI-role, licensing and recovery control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plane.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1C1F1308-E1D2-47EB-BB7F-E35C2070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2 NOVEMBER 2026 / 0.4.0-eval</a:t>
            </a:r>
          </a:p>
        </p:txBody>
      </p:sp>
    </p:spTree>
    <p:extLst>
      <p:ext uri="{BB962C8B-B14F-4D97-AF65-F5344CB8AC3E}">
        <p14:creationId xmlns:p14="http://schemas.microsoft.com/office/powerpoint/2010/main" val="156852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56C6A8BC-B5BB-41A2-920D-87F94248A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00EE65C-C7AB-4DE5-8DE6-614D8CD75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device action with an owner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BC7F2265-57C6-4599-8A36-B2AB431F9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Who proposed an action, and who is allowed to carry it out?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B20B982D-6729-429C-8F80-7A483E66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team can discuss a task in a shared workspace and distinguish an AI proposal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from a policy-allowed device action. Seat and recovery controls remain separate.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A31DE92B-911D-4DBA-AAE4-75E7CA127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Device registration does not itself authorise every proposed action.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16BA2B28-0040-4C99-8125-1AE3C418F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Converge Workspace / 0.4.0-eval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469D7E0-CF3C-4F50-8373-8704E4751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15711397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7AE97BB0-874F-4E40-867D-6F2AB5C8B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61C98E3-A9A5-429B-87BA-53DEB04A2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Device Control Plane &amp; Team Collaboration</a:t>
            </a:r>
          </a:p>
        </p:txBody>
      </p:sp>
      <p:sp>
        <p:nvSpPr>
          <p:cNvPr id="3" name="module-device-control-plane">
            <a:extLst xmlns:a="http://schemas.openxmlformats.org/drawingml/2006/main">
              <a:ext uri="{FF2B5EF4-FFF2-40B4-BE49-F238E27FC236}">
                <a16:creationId xmlns:a16="http://schemas.microsoft.com/office/drawing/2014/main" id="{B4E5C656-3191-4CDC-BC1C-7A0F2A67B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b7badabf6c3742c4"/>
              </a:rPr>
              <a:t>Device Control Plane</a:t>
            </a:r>
          </a:p>
        </p:txBody>
      </p:sp>
      <p:sp>
        <p:nvSpPr>
          <p:cNvPr id="4" name="description-device-control-plane">
            <a:extLst xmlns:a="http://schemas.openxmlformats.org/drawingml/2006/main">
              <a:ext uri="{FF2B5EF4-FFF2-40B4-BE49-F238E27FC236}">
                <a16:creationId xmlns:a16="http://schemas.microsoft.com/office/drawing/2014/main" id="{D9339E41-E867-42A1-ABAB-8177D97DF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Bounded device registration, state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policy-aware actions.</a:t>
            </a:r>
          </a:p>
        </p:txBody>
      </p:sp>
      <p:sp>
        <p:nvSpPr>
          <p:cNvPr id="5" name="module-collaboration">
            <a:extLst xmlns:a="http://schemas.openxmlformats.org/drawingml/2006/main">
              <a:ext uri="{FF2B5EF4-FFF2-40B4-BE49-F238E27FC236}">
                <a16:creationId xmlns:a16="http://schemas.microsoft.com/office/drawing/2014/main" id="{14B61AC2-58A7-4017-8BD8-C0BAFE235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a10fe561939342cc"/>
              </a:rPr>
              <a:t>Team Collaboration</a:t>
            </a:r>
          </a:p>
        </p:txBody>
      </p:sp>
      <p:sp>
        <p:nvSpPr>
          <p:cNvPr id="6" name="description-collaboration">
            <a:extLst xmlns:a="http://schemas.openxmlformats.org/drawingml/2006/main">
              <a:ext uri="{FF2B5EF4-FFF2-40B4-BE49-F238E27FC236}">
                <a16:creationId xmlns:a16="http://schemas.microsoft.com/office/drawing/2014/main" id="{1EC601C2-1E7A-482D-8874-11E65A338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Shared workspaces, tasks, discussions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governed hand-offs.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F279C802-B57D-4914-A1B1-019622FBE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Converge Workspace / 0.4.0-eval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CC37A94-0170-4CB7-96F5-538EB9D8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19000395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CF305301-3E13-4BDD-8777-73BEFAD1C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A55E555-AEA8-4F0C-9547-33CBA32E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AI Roles &amp; Licensing &amp; Recovery</a:t>
            </a:r>
          </a:p>
        </p:txBody>
      </p:sp>
      <p:sp>
        <p:nvSpPr>
          <p:cNvPr id="3" name="module-ai-roles">
            <a:extLst xmlns:a="http://schemas.openxmlformats.org/drawingml/2006/main">
              <a:ext uri="{FF2B5EF4-FFF2-40B4-BE49-F238E27FC236}">
                <a16:creationId xmlns:a16="http://schemas.microsoft.com/office/drawing/2014/main" id="{FDF7A816-0C2F-44E8-BE42-1D35B38FE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a42f760ca8d14f41"/>
              </a:rPr>
              <a:t>AI Roles</a:t>
            </a:r>
          </a:p>
        </p:txBody>
      </p:sp>
      <p:sp>
        <p:nvSpPr>
          <p:cNvPr id="4" name="description-ai-roles">
            <a:extLst xmlns:a="http://schemas.openxmlformats.org/drawingml/2006/main">
              <a:ext uri="{FF2B5EF4-FFF2-40B4-BE49-F238E27FC236}">
                <a16:creationId xmlns:a16="http://schemas.microsoft.com/office/drawing/2014/main" id="{D1D8F3A2-DB4C-4469-BBD5-88113D6DD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Scoped AI assistants, proposals, review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audit surfaces.</a:t>
            </a:r>
          </a:p>
        </p:txBody>
      </p:sp>
      <p:sp>
        <p:nvSpPr>
          <p:cNvPr id="5" name="module-licensing-recovery">
            <a:extLst xmlns:a="http://schemas.openxmlformats.org/drawingml/2006/main">
              <a:ext uri="{FF2B5EF4-FFF2-40B4-BE49-F238E27FC236}">
                <a16:creationId xmlns:a16="http://schemas.microsoft.com/office/drawing/2014/main" id="{34687384-F95A-4DA3-A74F-EFF8C36DC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c9a86ed81a74c91"/>
              </a:rPr>
              <a:t>Licensing &amp; Recovery</a:t>
            </a:r>
          </a:p>
        </p:txBody>
      </p:sp>
      <p:sp>
        <p:nvSpPr>
          <p:cNvPr id="6" name="description-licensing-recovery">
            <a:extLst xmlns:a="http://schemas.openxmlformats.org/drawingml/2006/main">
              <a:ext uri="{FF2B5EF4-FFF2-40B4-BE49-F238E27FC236}">
                <a16:creationId xmlns:a16="http://schemas.microsoft.com/office/drawing/2014/main" id="{29CCB997-C808-4198-AF61-DD52378F7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Vendor licences, seats, MFA and controlled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account recovery.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E4EC06C3-B13F-4B9D-89BD-244298955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Converge Workspace / 0.4.0-eval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DE14147-7A84-43C9-8F1D-FEAC7A52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288507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4A14DC23-6469-4689-84C8-C6C53882C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10E694C-A87B-4338-B2C6-C15B8BF73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Internal QA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1129A6C3-3D65-4D1A-87E2-74EDE320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product is under internal testing. A description of a feature is not an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approval to use it in production.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7A5C6C82-91F8-4C47-BD98-C11050227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B947A7E9-7E82-419B-9665-41D027205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7b2fb39224884261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BF9636C2-B41B-4F26-A402-83CE4E3BC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b66faeb22b5d4964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2B51DEA8-25DA-4037-A52F-5B074590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0137d9bd991f4a7e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9F2F4A7A-3C6A-4596-B5D6-D608EFEC5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Converge Workspace / 0.4.0-eval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48ABBC6-CA76-44B3-85AC-F71F5CA9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9378292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2026-11-02T08:38:00.0670000Z</dcterms:created>
  <dcterms:modified xsi:type="dcterms:W3CDTF">2026-11-02T08:38:00.0670000Z</dcterms:modified>
</coreProperties>
</file>