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d884142ec54e88" /><Relationship Type="http://schemas.openxmlformats.org/officeDocument/2006/relationships/extended-properties" Target="/docProps/app.xml" Id="Rb240605a6b0a4643" /><Relationship Type="http://schemas.openxmlformats.org/officeDocument/2006/relationships/officeDocument" Target="/ppt/presentation.xml" Id="R57f6680c8cc147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43b8397ba74ad9"/>
  </p:sldMasterIdLst>
  <p:notesMasterIdLst>
    <p:notesMasterId xmlns:r="http://schemas.openxmlformats.org/officeDocument/2006/relationships" r:id="Rd5013c20ad7249a3"/>
  </p:notesMasterIdLst>
  <p:sldIdLst>
    <p:sldId xmlns:r="http://schemas.openxmlformats.org/officeDocument/2006/relationships" id="256" r:id="R89a2c901dc094804"/>
    <p:sldId xmlns:r="http://schemas.openxmlformats.org/officeDocument/2006/relationships" id="257" r:id="Rf01b3df3c9f0442c"/>
    <p:sldId xmlns:r="http://schemas.openxmlformats.org/officeDocument/2006/relationships" id="258" r:id="Rc83ce8c312cb408e"/>
    <p:sldId xmlns:r="http://schemas.openxmlformats.org/officeDocument/2006/relationships" id="259" r:id="Red5adc8c08e942af"/>
    <p:sldId xmlns:r="http://schemas.openxmlformats.org/officeDocument/2006/relationships" id="260" r:id="R92558e2260754d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364c5c64804932" /><Relationship Type="http://schemas.openxmlformats.org/officeDocument/2006/relationships/slideMaster" Target="/ppt/slideMasters/slideMaster1.xml" Id="R1443b8397ba74ad9" /><Relationship Type="http://schemas.openxmlformats.org/officeDocument/2006/relationships/notesMaster" Target="/ppt/notesMasters/notesMaster1.xml" Id="Rd5013c20ad7249a3" /><Relationship Type="http://schemas.openxmlformats.org/officeDocument/2006/relationships/presProps" Target="/ppt/presProps.xml" Id="R6ffd5fa0b6ac40ae" /><Relationship Type="http://schemas.openxmlformats.org/officeDocument/2006/relationships/tableStyles" Target="/ppt/tableStyles.xml" Id="R4d53b26efec849a2" /><Relationship Type="http://schemas.openxmlformats.org/officeDocument/2006/relationships/slide" Target="/ppt/slides/slide1.xml" Id="R89a2c901dc094804" /><Relationship Type="http://schemas.openxmlformats.org/officeDocument/2006/relationships/slide" Target="/ppt/slides/slide2.xml" Id="Rf01b3df3c9f0442c" /><Relationship Type="http://schemas.openxmlformats.org/officeDocument/2006/relationships/slide" Target="/ppt/slides/slide3.xml" Id="Rc83ce8c312cb408e" /><Relationship Type="http://schemas.openxmlformats.org/officeDocument/2006/relationships/slide" Target="/ppt/slides/slide4.xml" Id="Red5adc8c08e942af" /><Relationship Type="http://schemas.openxmlformats.org/officeDocument/2006/relationships/slide" Target="/ppt/slides/slide5.xml" Id="R92558e2260754d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3223511beb4b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b71a23813f46c5" /><Relationship Type="http://schemas.openxmlformats.org/officeDocument/2006/relationships/notesMaster" Target="/ppt/notesMasters/notesMaster1.xml" Id="Ra4bef4c591394b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49ad58e8484589" /><Relationship Type="http://schemas.openxmlformats.org/officeDocument/2006/relationships/notesMaster" Target="/ppt/notesMasters/notesMaster1.xml" Id="Rce8c5545358340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2353a538454362" /><Relationship Type="http://schemas.openxmlformats.org/officeDocument/2006/relationships/notesMaster" Target="/ppt/notesMasters/notesMaster1.xml" Id="R0d643cc0b10c4d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53f671962c4ebf" /><Relationship Type="http://schemas.openxmlformats.org/officeDocument/2006/relationships/notesMaster" Target="/ppt/notesMasters/notesMaster1.xml" Id="Rffab904c44c4423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cae5ba02f14abb" /><Relationship Type="http://schemas.openxmlformats.org/officeDocument/2006/relationships/notesMaster" Target="/ppt/notesMasters/notesMaster1.xml" Id="R192f7047119e42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CPU AI Studio</a:t>
            </a:r>
          </a:p>
          <a:p xmlns:a="http://schemas.openxmlformats.org/drawingml/2006/main">
            <a:r>
              <a:t>A CPU-based local application for text generation and short image/video previews, with model-dependent quality and performance limits.</a:t>
            </a:r>
          </a:p>
          <a:p xmlns:a="http://schemas.openxmlformats.org/drawingml/2006/main">
            <a:r>
              <a:t>https://rinfinitysolutions.com/products/cpu-ai-studio/presentation#slide-1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CPU AI Studio?</a:t>
            </a:r>
          </a:p>
          <a:p xmlns:a="http://schemas.openxmlformats.org/drawingml/2006/main">
            <a:r>
              <a:t>A CPU-based local application for text generation and short image/video previews, with model-dependent quality and performance limits.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https://rinfinitysolutions.com/products/cpu-ai-studio/presentation#slide-2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Local text &amp; Image previews</a:t>
            </a:r>
          </a:p>
          <a:p xmlns:a="http://schemas.openxmlformats.org/drawingml/2006/main">
            <a:r>
              <a:t>https://rinfinitysolutions.com/products/cpu-ai-studio/presentation#slide-3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 previews &amp; Verified setup</a:t>
            </a:r>
          </a:p>
          <a:p xmlns:a="http://schemas.openxmlformats.org/drawingml/2006/main">
            <a:r>
              <a:t>https://rinfinitysolutions.com/products/cpu-ai-studio/presentation#slide-4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https://rinfinitysolutions.com/products/cpu-ai-studio/presentation#slide-5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28f79ecfae452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b56c2c60454f1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068139e80a42d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59c0f8e7de487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716e6d3d4045c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20fab35ea546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EEA4CB3-09CB-45F5-B389-380D261D3A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F730ECF-544C-431C-BC21-F8819983180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5AD5699-0BD0-4291-A9CB-9F93F50F56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8098B8-EC76-43AB-B789-F704B0DE09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9F06052-11B4-4F73-9723-6A611021A1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47E1B11-DA3C-451E-8858-C6F577C86C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D556AF-9FCA-4530-85C2-183D684FDD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7E9F38E-ED37-4256-8CD3-01A8DCF05FB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73F3DC-815B-4A20-BB9A-86A51510D0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8264775-ACBB-4201-8DCF-247DD0DDC6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2cdf3372904d30" /><Relationship Type="http://schemas.openxmlformats.org/officeDocument/2006/relationships/slideLayout" Target="/ppt/slideLayouts/slideLayout1.xml" Id="R0850c8ce95f1490a" /><Relationship Type="http://schemas.openxmlformats.org/officeDocument/2006/relationships/slideLayout" Target="/ppt/slideLayouts/slideLayout2.xml" Id="R2496a7e77e13477f" /><Relationship Type="http://schemas.openxmlformats.org/officeDocument/2006/relationships/slideLayout" Target="/ppt/slideLayouts/slideLayout3.xml" Id="Rd41518a266d2498b" /><Relationship Type="http://schemas.openxmlformats.org/officeDocument/2006/relationships/slideLayout" Target="/ppt/slideLayouts/slideLayout4.xml" Id="R8696836f69094c38" /><Relationship Type="http://schemas.openxmlformats.org/officeDocument/2006/relationships/slideLayout" Target="/ppt/slideLayouts/slideLayout5.xml" Id="Rc99fb9899f854038" /><Relationship Type="http://schemas.openxmlformats.org/officeDocument/2006/relationships/slideLayout" Target="/ppt/slideLayouts/slideLayout6.xml" Id="R23cf970ce00a43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50c8ce95f1490a"/>
    <p:sldLayoutId xmlns:r="http://schemas.openxmlformats.org/officeDocument/2006/relationships" id="2147483650" r:id="R2496a7e77e13477f"/>
    <p:sldLayoutId xmlns:r="http://schemas.openxmlformats.org/officeDocument/2006/relationships" id="2147483651" r:id="Rd41518a266d2498b"/>
    <p:sldLayoutId xmlns:r="http://schemas.openxmlformats.org/officeDocument/2006/relationships" id="2147483652" r:id="R8696836f69094c38"/>
    <p:sldLayoutId xmlns:r="http://schemas.openxmlformats.org/officeDocument/2006/relationships" id="2147483653" r:id="Rc99fb9899f854038"/>
    <p:sldLayoutId xmlns:r="http://schemas.openxmlformats.org/officeDocument/2006/relationships" id="2147483654" r:id="R23cf970ce00a43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9068ffa1f94ae6" /><Relationship Type="http://schemas.openxmlformats.org/officeDocument/2006/relationships/image" Target="/ppt/media/image.jpeg" Id="R517b5ee44bda4178" /><Relationship Type="http://schemas.openxmlformats.org/officeDocument/2006/relationships/notesSlide" Target="/ppt/notesSlides/notesSlide1.xml" Id="R570c8e5fb2aa42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e2d424e34a41f5" /><Relationship Type="http://schemas.openxmlformats.org/officeDocument/2006/relationships/notesSlide" Target="/ppt/notesSlides/notesSlide2.xml" Id="R77faff4c072840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005dbc5b9c42cd" /><Relationship Type="http://schemas.openxmlformats.org/officeDocument/2006/relationships/hyperlink" Target="https://rinfinitysolutions.com/products/cpu-ai-studio#module-text" TargetMode="External" Id="R20bae59e25324b5e" /><Relationship Type="http://schemas.openxmlformats.org/officeDocument/2006/relationships/hyperlink" Target="https://rinfinitysolutions.com/products/cpu-ai-studio#module-images" TargetMode="External" Id="Re15cb886e7d149d2" /><Relationship Type="http://schemas.openxmlformats.org/officeDocument/2006/relationships/notesSlide" Target="/ppt/notesSlides/notesSlide3.xml" Id="R42e063e908074a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c0e64ca6564c67" /><Relationship Type="http://schemas.openxmlformats.org/officeDocument/2006/relationships/hyperlink" Target="https://rinfinitysolutions.com/products/cpu-ai-studio#module-video" TargetMode="External" Id="R3158f0067eb840b7" /><Relationship Type="http://schemas.openxmlformats.org/officeDocument/2006/relationships/hyperlink" Target="https://rinfinitysolutions.com/products/cpu-ai-studio#module-setup" TargetMode="External" Id="R8a3390f1171e4444" /><Relationship Type="http://schemas.openxmlformats.org/officeDocument/2006/relationships/notesSlide" Target="/ppt/notesSlides/notesSlide4.xml" Id="Rec9e970231174a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b8f24250214691" /><Relationship Type="http://schemas.openxmlformats.org/officeDocument/2006/relationships/hyperlink" Target="https://rinfinitysolutions.com/products/cpu-ai-studio" TargetMode="External" Id="Rca185e9cd0c34835" /><Relationship Type="http://schemas.openxmlformats.org/officeDocument/2006/relationships/hyperlink" Target="https://rinfinitysolutions.com/downloads" TargetMode="External" Id="Rd50255dda0064360" /><Relationship Type="http://schemas.openxmlformats.org/officeDocument/2006/relationships/hyperlink" Target="https://rinfinitysolutions.com/contact?product=cpu-ai-studio" TargetMode="External" Id="R8caca670c2534f4c" /><Relationship Type="http://schemas.openxmlformats.org/officeDocument/2006/relationships/notesSlide" Target="/ppt/notesSlides/notesSlide5.xml" Id="Rd9ec839b27b04c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7EC15D-2F99-4877-9327-738D00435D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7b5ee44bda4178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24C31A8-B400-4436-BAF0-3F53346B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22C5AA73-0373-4F9A-B138-A175035A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LOCAL AI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CCAA619-003A-4C2B-960A-055A476A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CPU AI Studio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7D0FA4DE-7883-4FC8-B524-C3FE9461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CPU-based local application for text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generation and short image/video previews,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with model-dependent quality and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performance limits.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1E5E182E-D036-4CA5-9D53-FCB2699DD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0.1.0</a:t>
            </a:r>
          </a:p>
        </p:txBody>
      </p:sp>
    </p:spTree>
    <p:extLst>
      <p:ext uri="{BB962C8B-B14F-4D97-AF65-F5344CB8AC3E}">
        <p14:creationId xmlns:p14="http://schemas.microsoft.com/office/powerpoint/2010/main" val="14141758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BB36B0D2-CF56-419E-A409-D2300267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C34EACF-BC67-468D-8BFC-931D48CF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96851000-BD45-4395-A443-E932C7B7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CPU AI Studio?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DAD20FCD-3BBD-4049-AC41-6AD2D3A9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CPU-based local application for text generation and short image/video previews,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with model-dependent quality and performance limits.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BC06EDB5-66E6-47A6-BBBD-E88A6AE3A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B9798C02-88EA-4B7F-9A64-95D27869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CPU AI Studio / 0.1.0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0E173A6-1A4F-4792-BD45-751665A4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5897030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B5E57CE1-FFCE-4CA3-8C04-2D134BF5D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51C04BD-8D51-42B9-B6CB-535C4BB9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Local text &amp; Image previews</a:t>
            </a:r>
          </a:p>
        </p:txBody>
      </p:sp>
      <p:sp>
        <p:nvSpPr>
          <p:cNvPr id="3" name="module-text">
            <a:extLst xmlns:a="http://schemas.openxmlformats.org/drawingml/2006/main">
              <a:ext uri="{FF2B5EF4-FFF2-40B4-BE49-F238E27FC236}">
                <a16:creationId xmlns:a16="http://schemas.microsoft.com/office/drawing/2014/main" id="{4D358397-5EC2-4FE6-B019-119A04DB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0bae59e25324b5e"/>
              </a:rPr>
              <a:t>Local text</a:t>
            </a:r>
          </a:p>
        </p:txBody>
      </p:sp>
      <p:sp>
        <p:nvSpPr>
          <p:cNvPr id="4" name="description-text">
            <a:extLst xmlns:a="http://schemas.openxmlformats.org/drawingml/2006/main">
              <a:ext uri="{FF2B5EF4-FFF2-40B4-BE49-F238E27FC236}">
                <a16:creationId xmlns:a16="http://schemas.microsoft.com/office/drawing/2014/main" id="{D05CEC6A-2EBB-464F-8784-DC730E34E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Run local text generation after model installation.</a:t>
            </a:r>
          </a:p>
        </p:txBody>
      </p:sp>
      <p:sp>
        <p:nvSpPr>
          <p:cNvPr id="5" name="module-images">
            <a:extLst xmlns:a="http://schemas.openxmlformats.org/drawingml/2006/main">
              <a:ext uri="{FF2B5EF4-FFF2-40B4-BE49-F238E27FC236}">
                <a16:creationId xmlns:a16="http://schemas.microsoft.com/office/drawing/2014/main" id="{C96E6923-FE26-4803-BFD2-DF87D350A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15cb886e7d149d2"/>
              </a:rPr>
              <a:t>Image previews</a:t>
            </a:r>
          </a:p>
        </p:txBody>
      </p:sp>
      <p:sp>
        <p:nvSpPr>
          <p:cNvPr id="6" name="description-images">
            <a:extLst xmlns:a="http://schemas.openxmlformats.org/drawingml/2006/main">
              <a:ext uri="{FF2B5EF4-FFF2-40B4-BE49-F238E27FC236}">
                <a16:creationId xmlns:a16="http://schemas.microsoft.com/office/drawing/2014/main" id="{26C246E0-B02C-4698-8D94-1CD1ED854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Generate low-resolution preview imagery using the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configured CPU engine.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1DF43D1D-1986-4CA3-95B2-23722BE8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CPU AI Studio / 0.1.0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DDA8693-5728-49CF-B9DD-9BDB99B5B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4823485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3D5CE0E5-35D5-45CB-87D8-4CB43B29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1A695E5-4039-4C73-BB8B-D3BB4A78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Video previews &amp; Verified setup</a:t>
            </a:r>
          </a:p>
        </p:txBody>
      </p:sp>
      <p:sp>
        <p:nvSpPr>
          <p:cNvPr id="3" name="module-video">
            <a:extLst xmlns:a="http://schemas.openxmlformats.org/drawingml/2006/main">
              <a:ext uri="{FF2B5EF4-FFF2-40B4-BE49-F238E27FC236}">
                <a16:creationId xmlns:a16="http://schemas.microsoft.com/office/drawing/2014/main" id="{CD2D3DAA-5E2A-4E86-8558-A1CAA339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158f0067eb840b7"/>
              </a:rPr>
              <a:t>Video previews</a:t>
            </a:r>
          </a:p>
        </p:txBody>
      </p:sp>
      <p:sp>
        <p:nvSpPr>
          <p:cNvPr id="4" name="description-video">
            <a:extLst xmlns:a="http://schemas.openxmlformats.org/drawingml/2006/main">
              <a:ext uri="{FF2B5EF4-FFF2-40B4-BE49-F238E27FC236}">
                <a16:creationId xmlns:a16="http://schemas.microsoft.com/office/drawing/2014/main" id="{ED7F05C5-3596-4CCE-A656-B7C63E7C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Generate short preview clips with CPU encoding.</a:t>
            </a:r>
          </a:p>
        </p:txBody>
      </p:sp>
      <p:sp>
        <p:nvSpPr>
          <p:cNvPr id="5" name="module-setup">
            <a:extLst xmlns:a="http://schemas.openxmlformats.org/drawingml/2006/main">
              <a:ext uri="{FF2B5EF4-FFF2-40B4-BE49-F238E27FC236}">
                <a16:creationId xmlns:a16="http://schemas.microsoft.com/office/drawing/2014/main" id="{83AB5F23-5FED-477C-8921-11E34E59E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a3390f1171e4444"/>
              </a:rPr>
              <a:t>Verified setup</a:t>
            </a:r>
          </a:p>
        </p:txBody>
      </p:sp>
      <p:sp>
        <p:nvSpPr>
          <p:cNvPr id="6" name="description-setup">
            <a:extLst xmlns:a="http://schemas.openxmlformats.org/drawingml/2006/main">
              <a:ext uri="{FF2B5EF4-FFF2-40B4-BE49-F238E27FC236}">
                <a16:creationId xmlns:a16="http://schemas.microsoft.com/office/drawing/2014/main" id="{80EA2965-D2A2-4B17-A9F5-3DBF78D28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Use pinned runtime and model downloads with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integrity checks.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2B7A8516-C098-4399-A2A3-DC548D315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CPU AI Studio / 0.1.0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8178839-8C30-49FA-A614-262BDF08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4865022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00E88885-4A07-4811-B91C-70B8D1FE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5861BAF-C7BC-4F26-99D7-62376445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F6BDF43F-9E73-4396-8744-A2A746A60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158315B2-4EAE-4B0E-8E13-ED63EBC3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3C57ECAE-8F05-4E9C-8724-ADF4F4B90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a185e9cd0c34835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697155B4-5E50-48A2-A93C-C6DEAAC4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50255dda0064360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3D27CBF3-A53F-4501-9595-CD8C0B1D9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caca670c2534f4c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CDD8C17-363C-43AB-BEBB-9583520B0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CPU AI Studio / 0.1.0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9F2DC30-A508-4962-963D-B683C84E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9394899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2026-11-06T10:09:16.2060000Z</dcterms:created>
  <dcterms:modified xsi:type="dcterms:W3CDTF">2026-11-06T10:09:16.2060000Z</dcterms:modified>
</coreProperties>
</file>