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2048c548b4345ef" /><Relationship Type="http://schemas.openxmlformats.org/officeDocument/2006/relationships/extended-properties" Target="/docProps/app.xml" Id="R069711c75bba429d" /><Relationship Type="http://schemas.openxmlformats.org/officeDocument/2006/relationships/officeDocument" Target="/ppt/presentation.xml" Id="R44f7a3c448bf43f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3270ed7811c4061"/>
  </p:sldMasterIdLst>
  <p:notesMasterIdLst>
    <p:notesMasterId xmlns:r="http://schemas.openxmlformats.org/officeDocument/2006/relationships" r:id="Rc35d0564b1114a06"/>
  </p:notesMasterIdLst>
  <p:sldIdLst>
    <p:sldId xmlns:r="http://schemas.openxmlformats.org/officeDocument/2006/relationships" id="256" r:id="R6391cd62e6234b0d"/>
    <p:sldId xmlns:r="http://schemas.openxmlformats.org/officeDocument/2006/relationships" id="257" r:id="R85728de198824c9e"/>
    <p:sldId xmlns:r="http://schemas.openxmlformats.org/officeDocument/2006/relationships" id="258" r:id="Rdf54cdca55ec438e"/>
    <p:sldId xmlns:r="http://schemas.openxmlformats.org/officeDocument/2006/relationships" id="259" r:id="Rb6e4f4ebe553478f"/>
    <p:sldId xmlns:r="http://schemas.openxmlformats.org/officeDocument/2006/relationships" id="260" r:id="R510a5f97d73140a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f0c893ec4ac481f" /><Relationship Type="http://schemas.openxmlformats.org/officeDocument/2006/relationships/slideMaster" Target="/ppt/slideMasters/slideMaster1.xml" Id="R73270ed7811c4061" /><Relationship Type="http://schemas.openxmlformats.org/officeDocument/2006/relationships/notesMaster" Target="/ppt/notesMasters/notesMaster1.xml" Id="Rc35d0564b1114a06" /><Relationship Type="http://schemas.openxmlformats.org/officeDocument/2006/relationships/presProps" Target="/ppt/presProps.xml" Id="R87f1ac7c1aac4287" /><Relationship Type="http://schemas.openxmlformats.org/officeDocument/2006/relationships/tableStyles" Target="/ppt/tableStyles.xml" Id="R67c8306da06a4411" /><Relationship Type="http://schemas.openxmlformats.org/officeDocument/2006/relationships/slide" Target="/ppt/slides/slide1.xml" Id="R6391cd62e6234b0d" /><Relationship Type="http://schemas.openxmlformats.org/officeDocument/2006/relationships/slide" Target="/ppt/slides/slide2.xml" Id="R85728de198824c9e" /><Relationship Type="http://schemas.openxmlformats.org/officeDocument/2006/relationships/slide" Target="/ppt/slides/slide3.xml" Id="Rdf54cdca55ec438e" /><Relationship Type="http://schemas.openxmlformats.org/officeDocument/2006/relationships/slide" Target="/ppt/slides/slide4.xml" Id="Rb6e4f4ebe553478f" /><Relationship Type="http://schemas.openxmlformats.org/officeDocument/2006/relationships/slide" Target="/ppt/slides/slide5.xml" Id="R510a5f97d73140a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207985b413c494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94c8c4a71f84020" /><Relationship Type="http://schemas.openxmlformats.org/officeDocument/2006/relationships/notesMaster" Target="/ppt/notesMasters/notesMaster1.xml" Id="Re24644d4cab64f5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6775a2bcf8f46a0" /><Relationship Type="http://schemas.openxmlformats.org/officeDocument/2006/relationships/notesMaster" Target="/ppt/notesMasters/notesMaster1.xml" Id="R68b881358379487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e0adf97ab2a48e6" /><Relationship Type="http://schemas.openxmlformats.org/officeDocument/2006/relationships/notesMaster" Target="/ppt/notesMasters/notesMaster1.xml" Id="Ra55ce2dc5dd34ba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fb3c8ddd47245f0" /><Relationship Type="http://schemas.openxmlformats.org/officeDocument/2006/relationships/notesMaster" Target="/ppt/notesMasters/notesMaster1.xml" Id="R69b2b3a4d49a4c8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22c1a88acc84df9" /><Relationship Type="http://schemas.openxmlformats.org/officeDocument/2006/relationships/notesMaster" Target="/ppt/notesMasters/notesMaster1.xml" Id="Rd165e2cf46424f0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Nano PDR Lab Training</a:t>
            </a:r>
          </a:p>
          <a:p xmlns:a="http://schemas.openxmlformats.org/drawingml/2006/main">
            <a:r>
              <a:t>A separate Windows training application for nanoparticle analytical records, laboratory notebooks and Process Development Reports.</a:t>
            </a:r>
          </a:p>
          <a:p xmlns:a="http://schemas.openxmlformats.org/drawingml/2006/main">
            <a:r>
              <a:t>https://rinfinitysolutions.com/products/nano-pdr/presentation#slide-1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starting workflow</a:t>
            </a:r>
          </a:p>
          <a:p xmlns:a="http://schemas.openxmlformats.org/drawingml/2006/main">
            <a:r>
              <a:t>What can your team explore with Nano PDR Lab Training?</a:t>
            </a:r>
          </a:p>
          <a:p xmlns:a="http://schemas.openxmlformats.org/drawingml/2006/main">
            <a:r>
              <a:t>A separate Windows training application for nanoparticle analytical records, laboratory notebooks and Process Development Reports.</a:t>
            </a:r>
          </a:p>
          <a:p xmlns:a="http://schemas.openxmlformats.org/drawingml/2006/main">
            <a:r>
              <a:t>Review the listed modules and confirm the exact version, platform and release status before use.</a:t>
            </a:r>
          </a:p>
          <a:p xmlns:a="http://schemas.openxmlformats.org/drawingml/2006/main">
            <a:r>
              <a:t>https://rinfinitysolutions.com/products/nano-pdr/presentation#slide-2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Sample submissions &amp; Nano analysis</a:t>
            </a:r>
          </a:p>
          <a:p xmlns:a="http://schemas.openxmlformats.org/drawingml/2006/main">
            <a:r>
              <a:t>https://rinfinitysolutions.com/products/nano-pdr/presentation#slide-3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PDR reports &amp; Red PDL assistant</a:t>
            </a:r>
          </a:p>
          <a:p xmlns:a="http://schemas.openxmlformats.org/drawingml/2006/main">
            <a:r>
              <a:t>https://rinfinitysolutions.com/products/nano-pdr/presentation#slide-4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Developed baseline</a:t>
            </a:r>
          </a:p>
          <a:p xmlns:a="http://schemas.openxmlformats.org/drawingml/2006/main">
            <a:r>
              <a:t>The named functions have a developed baseline. Check the release and qualification evidence for the version and environment you intend to use.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https://rinfinitysolutions.com/products/nano-pdr/presentation#slide-5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fd32de90e5416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47c87848f5484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3e73ccc0154d7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4f872d5e9a4f4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f96fbae77e451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28727380cc485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80B6C18-14E0-4119-AB62-D86837AD73E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7346413-469F-4DAD-87E2-A9568499D56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E6F56E3-E5DF-4CCA-92CA-9C3498AA9C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8E88F7D-72A6-41FB-B080-3B5ED8807B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D548AD0-BDE9-47FD-9E60-E540BAB51E4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9BA0AB9-2AE1-49CD-AE63-3C24377E8D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AA78EC9-ADC2-4D42-A489-2AEE9F92167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91EC23C-B84A-45E5-92B6-0A032ABE63E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7302FA3-0621-4C36-8EA1-52B1E4B0945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F05B79B-ABEE-4CAA-BD1A-1056D4E610E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818897881d04166" /><Relationship Type="http://schemas.openxmlformats.org/officeDocument/2006/relationships/slideLayout" Target="/ppt/slideLayouts/slideLayout1.xml" Id="R49f417dcdf1448f8" /><Relationship Type="http://schemas.openxmlformats.org/officeDocument/2006/relationships/slideLayout" Target="/ppt/slideLayouts/slideLayout2.xml" Id="Rdd5f7a5ab9a74bad" /><Relationship Type="http://schemas.openxmlformats.org/officeDocument/2006/relationships/slideLayout" Target="/ppt/slideLayouts/slideLayout3.xml" Id="R09a420ed829e4130" /><Relationship Type="http://schemas.openxmlformats.org/officeDocument/2006/relationships/slideLayout" Target="/ppt/slideLayouts/slideLayout4.xml" Id="R66d4742a6eee4002" /><Relationship Type="http://schemas.openxmlformats.org/officeDocument/2006/relationships/slideLayout" Target="/ppt/slideLayouts/slideLayout5.xml" Id="R2401de21a322447e" /><Relationship Type="http://schemas.openxmlformats.org/officeDocument/2006/relationships/slideLayout" Target="/ppt/slideLayouts/slideLayout6.xml" Id="R470747ddf1c5405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9f417dcdf1448f8"/>
    <p:sldLayoutId xmlns:r="http://schemas.openxmlformats.org/officeDocument/2006/relationships" id="2147483650" r:id="Rdd5f7a5ab9a74bad"/>
    <p:sldLayoutId xmlns:r="http://schemas.openxmlformats.org/officeDocument/2006/relationships" id="2147483651" r:id="R09a420ed829e4130"/>
    <p:sldLayoutId xmlns:r="http://schemas.openxmlformats.org/officeDocument/2006/relationships" id="2147483652" r:id="R66d4742a6eee4002"/>
    <p:sldLayoutId xmlns:r="http://schemas.openxmlformats.org/officeDocument/2006/relationships" id="2147483653" r:id="R2401de21a322447e"/>
    <p:sldLayoutId xmlns:r="http://schemas.openxmlformats.org/officeDocument/2006/relationships" id="2147483654" r:id="R470747ddf1c5405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14a299b2e04aa1" /><Relationship Type="http://schemas.openxmlformats.org/officeDocument/2006/relationships/image" Target="/ppt/media/image.jpeg" Id="Rb7744c78786a46b2" /><Relationship Type="http://schemas.openxmlformats.org/officeDocument/2006/relationships/notesSlide" Target="/ppt/notesSlides/notesSlide1.xml" Id="Rcb64dc432a8e4bc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c27c400f884672" /><Relationship Type="http://schemas.openxmlformats.org/officeDocument/2006/relationships/notesSlide" Target="/ppt/notesSlides/notesSlide2.xml" Id="R008004aabaa74d0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7ea96f0a004b3d" /><Relationship Type="http://schemas.openxmlformats.org/officeDocument/2006/relationships/hyperlink" Target="https://rinfinitysolutions.com/products/nano-pdr#module-submissions" TargetMode="External" Id="R48f276f02c524997" /><Relationship Type="http://schemas.openxmlformats.org/officeDocument/2006/relationships/hyperlink" Target="https://rinfinitysolutions.com/products/nano-pdr#module-analysis" TargetMode="External" Id="Reaca8bf0990a4899" /><Relationship Type="http://schemas.openxmlformats.org/officeDocument/2006/relationships/notesSlide" Target="/ppt/notesSlides/notesSlide3.xml" Id="R9f6e4488c6db46e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bdca732a9f14f0d" /><Relationship Type="http://schemas.openxmlformats.org/officeDocument/2006/relationships/hyperlink" Target="https://rinfinitysolutions.com/products/nano-pdr#module-reporting" TargetMode="External" Id="Rfca587f982314f8b" /><Relationship Type="http://schemas.openxmlformats.org/officeDocument/2006/relationships/hyperlink" Target="https://rinfinitysolutions.com/products/nano-pdr#module-red-pdl" TargetMode="External" Id="Ree35b93cec404374" /><Relationship Type="http://schemas.openxmlformats.org/officeDocument/2006/relationships/notesSlide" Target="/ppt/notesSlides/notesSlide4.xml" Id="R49842e88cf734a0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7b576817a742de" /><Relationship Type="http://schemas.openxmlformats.org/officeDocument/2006/relationships/hyperlink" Target="https://rinfinitysolutions.com/products/nano-pdr" TargetMode="External" Id="R2bc40c690a064200" /><Relationship Type="http://schemas.openxmlformats.org/officeDocument/2006/relationships/hyperlink" Target="https://rinfinitysolutions.com/downloads" TargetMode="External" Id="R6cb19a974581447e" /><Relationship Type="http://schemas.openxmlformats.org/officeDocument/2006/relationships/hyperlink" Target="https://rinfinitysolutions.com/contact?product=nano-pdr" TargetMode="External" Id="R16b803e3487a4d2b" /><Relationship Type="http://schemas.openxmlformats.org/officeDocument/2006/relationships/notesSlide" Target="/ppt/notesSlides/notesSlide5.xml" Id="R4328d8f44f9a46b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215586-8BB6-4DEE-BEEE-91DD71BDA2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744c78786a46b2"/>
          <a:stretch xmlns:a="http://schemas.openxmlformats.org/drawingml/2006/main"/>
        </p:blipFill>
        <p:spPr>
          <a:xfrm xmlns:a="http://schemas.openxmlformats.org/drawingml/2006/main">
            <a:off x="6305550" y="1466850"/>
            <a:ext cx="5886450" cy="39243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D44E1C76-75E2-41A6-A873-93D87693A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RINFINITY SOLUTIONS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54156266-01DA-43A3-A0EE-3572373A1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LABORATORY REPORTING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4F01433-5A78-4DEF-A2DB-7500EB7FB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Nano PDR Lab</a:t>
            </a:r>
          </a:p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Training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9A6A7EF7-825B-48E7-B99B-51F1FAAE9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A separate Windows training application for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nanoparticle analytical records, laboratory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notebooks and Process Development Reports.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CCE9D476-C8F1-4AF4-B999-ED6219CE6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6 NOVEMBER 2026 / 1.4.2</a:t>
            </a:r>
          </a:p>
        </p:txBody>
      </p:sp>
    </p:spTree>
    <p:extLst>
      <p:ext uri="{BB962C8B-B14F-4D97-AF65-F5344CB8AC3E}">
        <p14:creationId xmlns:p14="http://schemas.microsoft.com/office/powerpoint/2010/main" val="21310448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8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DC15F083-1E31-4B14-93CC-78F202CC8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EF7E285-08B3-41A4-A789-16C1A4C4B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starting workflow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FAEBFC4A-ECF5-466A-83DD-D0EA7D828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What can your team explore with Nano PDR Lab Training?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316FB141-30F3-49BF-9289-4A4BA9D69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separate Windows training application for nanoparticle analytical records,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laboratory notebooks and Process Development Reports.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6ED906C7-D096-4484-B2D2-8759C0A6E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Review the listed modules and confirm the exact version, platform and release status before use.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02E0AA95-C015-4098-9211-BCF0056D7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Nano PDR Lab Training / 1.4.2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DA96FE2-7CE8-42AC-A554-1F1B59886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12029070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560FD119-00E6-4D49-8A48-1EE197A3B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8DCCB14-EB37-49C4-9624-CB4167537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Sample submissions &amp; Nano analysis</a:t>
            </a:r>
          </a:p>
        </p:txBody>
      </p:sp>
      <p:sp>
        <p:nvSpPr>
          <p:cNvPr id="3" name="module-submissions">
            <a:extLst xmlns:a="http://schemas.openxmlformats.org/drawingml/2006/main">
              <a:ext uri="{FF2B5EF4-FFF2-40B4-BE49-F238E27FC236}">
                <a16:creationId xmlns:a16="http://schemas.microsoft.com/office/drawing/2014/main" id="{EE8576AF-FAAE-4D51-A121-6FBA5B158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48f276f02c524997"/>
              </a:rPr>
              <a:t>Sample submissions</a:t>
            </a:r>
          </a:p>
        </p:txBody>
      </p:sp>
      <p:sp>
        <p:nvSpPr>
          <p:cNvPr id="4" name="description-submissions">
            <a:extLst xmlns:a="http://schemas.openxmlformats.org/drawingml/2006/main">
              <a:ext uri="{FF2B5EF4-FFF2-40B4-BE49-F238E27FC236}">
                <a16:creationId xmlns:a16="http://schemas.microsoft.com/office/drawing/2014/main" id="{B362D62C-E4AA-45A7-BF3E-22809DAFD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Link sample IDs, requested analyses and original result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files.</a:t>
            </a:r>
          </a:p>
        </p:txBody>
      </p:sp>
      <p:sp>
        <p:nvSpPr>
          <p:cNvPr id="5" name="module-analysis">
            <a:extLst xmlns:a="http://schemas.openxmlformats.org/drawingml/2006/main">
              <a:ext uri="{FF2B5EF4-FFF2-40B4-BE49-F238E27FC236}">
                <a16:creationId xmlns:a16="http://schemas.microsoft.com/office/drawing/2014/main" id="{35AC91EC-BFB2-4F84-83C5-FE7466402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eaca8bf0990a4899"/>
              </a:rPr>
              <a:t>Nano analysis</a:t>
            </a:r>
          </a:p>
        </p:txBody>
      </p:sp>
      <p:sp>
        <p:nvSpPr>
          <p:cNvPr id="6" name="description-analysis">
            <a:extLst xmlns:a="http://schemas.openxmlformats.org/drawingml/2006/main">
              <a:ext uri="{FF2B5EF4-FFF2-40B4-BE49-F238E27FC236}">
                <a16:creationId xmlns:a16="http://schemas.microsoft.com/office/drawing/2014/main" id="{FE622D03-33FE-41BF-BE9A-A21FA53A8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Review DLS, microscopy and DSC alongside HPLC and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other analytical results.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AF69B198-962F-4920-8690-35B763AAE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Nano PDR Lab Training / 1.4.2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4DE28B8-5EAE-4867-A208-0070E1899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7106816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F4D24C45-16CF-4FC7-8A24-BC0B508BE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27D4272-EB8C-443C-853B-1CF466139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PDR reports &amp; Red PDL assistant</a:t>
            </a:r>
          </a:p>
        </p:txBody>
      </p:sp>
      <p:sp>
        <p:nvSpPr>
          <p:cNvPr id="3" name="module-reporting">
            <a:extLst xmlns:a="http://schemas.openxmlformats.org/drawingml/2006/main">
              <a:ext uri="{FF2B5EF4-FFF2-40B4-BE49-F238E27FC236}">
                <a16:creationId xmlns:a16="http://schemas.microsoft.com/office/drawing/2014/main" id="{CC08DCB2-151C-4B11-8EFB-8F23B3172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fca587f982314f8b"/>
              </a:rPr>
              <a:t>PDR reports</a:t>
            </a:r>
          </a:p>
        </p:txBody>
      </p:sp>
      <p:sp>
        <p:nvSpPr>
          <p:cNvPr id="4" name="description-reporting">
            <a:extLst xmlns:a="http://schemas.openxmlformats.org/drawingml/2006/main">
              <a:ext uri="{FF2B5EF4-FFF2-40B4-BE49-F238E27FC236}">
                <a16:creationId xmlns:a16="http://schemas.microsoft.com/office/drawing/2014/main" id="{85A37DC1-C881-49F4-B408-4A202D329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Prepare editable training reports from recorded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measurements and supplied templates.</a:t>
            </a:r>
          </a:p>
        </p:txBody>
      </p:sp>
      <p:sp>
        <p:nvSpPr>
          <p:cNvPr id="5" name="module-red-pdl">
            <a:extLst xmlns:a="http://schemas.openxmlformats.org/drawingml/2006/main">
              <a:ext uri="{FF2B5EF4-FFF2-40B4-BE49-F238E27FC236}">
                <a16:creationId xmlns:a16="http://schemas.microsoft.com/office/drawing/2014/main" id="{C7BCB619-E19E-4360-BE95-0296A929C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ee35b93cec404374"/>
              </a:rPr>
              <a:t>Red PDL assistant</a:t>
            </a:r>
          </a:p>
        </p:txBody>
      </p:sp>
      <p:sp>
        <p:nvSpPr>
          <p:cNvPr id="6" name="description-red-pdl">
            <a:extLst xmlns:a="http://schemas.openxmlformats.org/drawingml/2006/main">
              <a:ext uri="{FF2B5EF4-FFF2-40B4-BE49-F238E27FC236}">
                <a16:creationId xmlns:a16="http://schemas.microsoft.com/office/drawing/2014/main" id="{937ABBBC-BC76-4BE7-88EC-208E9B547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Draft and revise report narratives while keeping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unknown facts explicit.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DD3EB58F-2A07-46A7-93D7-8B54725F1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Nano PDR Lab Training / 1.4.2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50400C8-EAFC-4937-B866-479D0CC6D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181129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8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92F73ADE-0A00-49ED-880D-BCFE49BE3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DB7EDF2-4D25-42B9-B7BA-CBCD30794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Developed baseline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F698D67C-9D62-4B50-92FF-8C7795464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The named functions have a developed baseline. Check the release and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qualification evidence for the version and environment you intend to use.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9D6B74E0-7111-427A-BD06-8CDFB0D56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2DD81E73-02FC-41F2-A150-BB22D64AA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2bc40c690a064200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5BBC94B1-EEDD-4876-9DA6-734EE0095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6cb19a974581447e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DD5479BE-526A-47C2-9347-481980B56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16b803e3487a4d2b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B74C7174-3BA1-4DDD-B160-417436E40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Nano PDR Lab Training / 1.4.2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D731052-F3F9-4CE2-9E90-26A47182C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15427852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2026-11-06T10:09:15.7970000Z</dcterms:created>
  <dcterms:modified xsi:type="dcterms:W3CDTF">2026-11-06T10:09:15.7970000Z</dcterms:modified>
</coreProperties>
</file>