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c955c62411e4ad8" /><Relationship Type="http://schemas.openxmlformats.org/officeDocument/2006/relationships/extended-properties" Target="/docProps/app.xml" Id="R7f800c292e66460c" /><Relationship Type="http://schemas.openxmlformats.org/officeDocument/2006/relationships/officeDocument" Target="/ppt/presentation.xml" Id="Ra9a8f38001554fc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f51223986594c1a"/>
  </p:sldMasterIdLst>
  <p:notesMasterIdLst>
    <p:notesMasterId xmlns:r="http://schemas.openxmlformats.org/officeDocument/2006/relationships" r:id="Rb1a3b4777fa44820"/>
  </p:notesMasterIdLst>
  <p:sldIdLst>
    <p:sldId xmlns:r="http://schemas.openxmlformats.org/officeDocument/2006/relationships" id="256" r:id="Rfb1e79960fad4c42"/>
    <p:sldId xmlns:r="http://schemas.openxmlformats.org/officeDocument/2006/relationships" id="257" r:id="Rfb6fb8b7bb754b8a"/>
    <p:sldId xmlns:r="http://schemas.openxmlformats.org/officeDocument/2006/relationships" id="258" r:id="R915146f8620f4ba6"/>
    <p:sldId xmlns:r="http://schemas.openxmlformats.org/officeDocument/2006/relationships" id="259" r:id="R825a5bcafa9f4bd1"/>
    <p:sldId xmlns:r="http://schemas.openxmlformats.org/officeDocument/2006/relationships" id="260" r:id="R3af861cd0a3e4f5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d688cc26af64d4e" /><Relationship Type="http://schemas.openxmlformats.org/officeDocument/2006/relationships/slideMaster" Target="/ppt/slideMasters/slideMaster1.xml" Id="R1f51223986594c1a" /><Relationship Type="http://schemas.openxmlformats.org/officeDocument/2006/relationships/notesMaster" Target="/ppt/notesMasters/notesMaster1.xml" Id="Rb1a3b4777fa44820" /><Relationship Type="http://schemas.openxmlformats.org/officeDocument/2006/relationships/presProps" Target="/ppt/presProps.xml" Id="R958d6131822c467f" /><Relationship Type="http://schemas.openxmlformats.org/officeDocument/2006/relationships/tableStyles" Target="/ppt/tableStyles.xml" Id="R7c1b3513b2d24bfc" /><Relationship Type="http://schemas.openxmlformats.org/officeDocument/2006/relationships/slide" Target="/ppt/slides/slide1.xml" Id="Rfb1e79960fad4c42" /><Relationship Type="http://schemas.openxmlformats.org/officeDocument/2006/relationships/slide" Target="/ppt/slides/slide2.xml" Id="Rfb6fb8b7bb754b8a" /><Relationship Type="http://schemas.openxmlformats.org/officeDocument/2006/relationships/slide" Target="/ppt/slides/slide3.xml" Id="R915146f8620f4ba6" /><Relationship Type="http://schemas.openxmlformats.org/officeDocument/2006/relationships/slide" Target="/ppt/slides/slide4.xml" Id="R825a5bcafa9f4bd1" /><Relationship Type="http://schemas.openxmlformats.org/officeDocument/2006/relationships/slide" Target="/ppt/slides/slide5.xml" Id="R3af861cd0a3e4f5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3570e98551b461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21780d18634d13" /><Relationship Type="http://schemas.openxmlformats.org/officeDocument/2006/relationships/notesMaster" Target="/ppt/notesMasters/notesMaster1.xml" Id="R6941d35be13c407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dd0e3ad80c2436b" /><Relationship Type="http://schemas.openxmlformats.org/officeDocument/2006/relationships/notesMaster" Target="/ppt/notesMasters/notesMaster1.xml" Id="Rec78ed43ff88468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6b9a01856cc47e1" /><Relationship Type="http://schemas.openxmlformats.org/officeDocument/2006/relationships/notesMaster" Target="/ppt/notesMasters/notesMaster1.xml" Id="R362b38a3c29046a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6c615577f3046ab" /><Relationship Type="http://schemas.openxmlformats.org/officeDocument/2006/relationships/notesMaster" Target="/ppt/notesMasters/notesMaster1.xml" Id="Re6a50dca28c4459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fee9691ccc14f2a" /><Relationship Type="http://schemas.openxmlformats.org/officeDocument/2006/relationships/notesMaster" Target="/ppt/notesMasters/notesMaster1.xml" Id="R3ba3978219b8487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PDR Lab Training</a:t>
            </a:r>
          </a:p>
          <a:p xmlns:a="http://schemas.openxmlformats.org/drawingml/2006/main">
            <a:r>
              <a:t>A Windows training workspace for notebook OCR, analytical corrections, live graphs and Process Development Reports.</a:t>
            </a:r>
          </a:p>
          <a:p xmlns:a="http://schemas.openxmlformats.org/drawingml/2006/main">
            <a:r>
              <a:t>https://rinfinitysolutions.com/products/pdr-lab/presentation#slide-1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starting workflow</a:t>
            </a:r>
          </a:p>
          <a:p xmlns:a="http://schemas.openxmlformats.org/drawingml/2006/main">
            <a:r>
              <a:t>What can your team explore with PDR Lab Training?</a:t>
            </a:r>
          </a:p>
          <a:p xmlns:a="http://schemas.openxmlformats.org/drawingml/2006/main">
            <a:r>
              <a:t>A Windows training workspace for notebook OCR, analytical corrections, live graphs and Process Development Reports.</a:t>
            </a:r>
          </a:p>
          <a:p xmlns:a="http://schemas.openxmlformats.org/drawingml/2006/main">
            <a:r>
              <a:t>Review the listed modules and confirm the exact version, platform and release status before use.</a:t>
            </a:r>
          </a:p>
          <a:p xmlns:a="http://schemas.openxmlformats.org/drawingml/2006/main">
            <a:r>
              <a:t>https://rinfinitysolutions.com/products/pdr-lab/presentation#slide-2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Notebook records &amp; Analytical workspaces</a:t>
            </a:r>
          </a:p>
          <a:p xmlns:a="http://schemas.openxmlformats.org/drawingml/2006/main">
            <a:r>
              <a:t>https://rinfinitysolutions.com/products/pdr-lab/presentation#slide-3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Document preparation &amp; Reports and printing</a:t>
            </a:r>
          </a:p>
          <a:p xmlns:a="http://schemas.openxmlformats.org/drawingml/2006/main">
            <a:r>
              <a:t>https://rinfinitysolutions.com/products/pdr-lab/presentation#slide-4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Developed baseline</a:t>
            </a:r>
          </a:p>
          <a:p xmlns:a="http://schemas.openxmlformats.org/drawingml/2006/main">
            <a:r>
              <a:t>The named functions have a developed baseline. Check the release and qualification evidence for the version and environment you intend to use.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https://rinfinitysolutions.com/products/pdr-lab/presentation#slide-5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99da43c65a490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87938a725c42e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80098a60db4a4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eef98c0c674a3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93af8a9773478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831657abd045d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2C6D97B-521D-464F-A7E5-A2084DE73A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278E209-34F2-44B6-B7A3-AAD6D1C3508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D41BCBF-43CE-475A-AA80-04655A49DE7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65EB52E-1D0F-41D0-8BC1-632A70B5FD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800FBD5-C2E3-4D06-A062-C41855929ED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1ABE974-4999-47F0-B28A-967DD62DD2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79C21E6-5CC1-476F-8CE1-72D9E962340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521DB61-4B2D-4836-9BD9-689FC5C7DC1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3874F4A-4904-4646-8623-912D1B0586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1B0E7C1-ADBB-4919-933A-4C6962FC669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b8a47d0687d4cf3" /><Relationship Type="http://schemas.openxmlformats.org/officeDocument/2006/relationships/slideLayout" Target="/ppt/slideLayouts/slideLayout1.xml" Id="R1d0f1f208d324948" /><Relationship Type="http://schemas.openxmlformats.org/officeDocument/2006/relationships/slideLayout" Target="/ppt/slideLayouts/slideLayout2.xml" Id="R4033a9fe94d34614" /><Relationship Type="http://schemas.openxmlformats.org/officeDocument/2006/relationships/slideLayout" Target="/ppt/slideLayouts/slideLayout3.xml" Id="R35e34f31e4bc4f8e" /><Relationship Type="http://schemas.openxmlformats.org/officeDocument/2006/relationships/slideLayout" Target="/ppt/slideLayouts/slideLayout4.xml" Id="Rf0ff86bbc49e4f2d" /><Relationship Type="http://schemas.openxmlformats.org/officeDocument/2006/relationships/slideLayout" Target="/ppt/slideLayouts/slideLayout5.xml" Id="Rcdadb7cc9b7c4cd3" /><Relationship Type="http://schemas.openxmlformats.org/officeDocument/2006/relationships/slideLayout" Target="/ppt/slideLayouts/slideLayout6.xml" Id="R6ddfb370b7c0419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d0f1f208d324948"/>
    <p:sldLayoutId xmlns:r="http://schemas.openxmlformats.org/officeDocument/2006/relationships" id="2147483650" r:id="R4033a9fe94d34614"/>
    <p:sldLayoutId xmlns:r="http://schemas.openxmlformats.org/officeDocument/2006/relationships" id="2147483651" r:id="R35e34f31e4bc4f8e"/>
    <p:sldLayoutId xmlns:r="http://schemas.openxmlformats.org/officeDocument/2006/relationships" id="2147483652" r:id="Rf0ff86bbc49e4f2d"/>
    <p:sldLayoutId xmlns:r="http://schemas.openxmlformats.org/officeDocument/2006/relationships" id="2147483653" r:id="Rcdadb7cc9b7c4cd3"/>
    <p:sldLayoutId xmlns:r="http://schemas.openxmlformats.org/officeDocument/2006/relationships" id="2147483654" r:id="R6ddfb370b7c0419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e6a99920074eb2" /><Relationship Type="http://schemas.openxmlformats.org/officeDocument/2006/relationships/image" Target="/ppt/media/image.jpeg" Id="R62ce73407ef4495e" /><Relationship Type="http://schemas.openxmlformats.org/officeDocument/2006/relationships/notesSlide" Target="/ppt/notesSlides/notesSlide1.xml" Id="R00357b53e8b64d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bd92ea45e54ec4" /><Relationship Type="http://schemas.openxmlformats.org/officeDocument/2006/relationships/notesSlide" Target="/ppt/notesSlides/notesSlide2.xml" Id="Rbf2b6a21d5f14e9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2d5fae9be7419e" /><Relationship Type="http://schemas.openxmlformats.org/officeDocument/2006/relationships/hyperlink" Target="https://rinfinitysolutions.com/products/pdr-lab#module-notebooks" TargetMode="External" Id="Rceb7a03e54454761" /><Relationship Type="http://schemas.openxmlformats.org/officeDocument/2006/relationships/hyperlink" Target="https://rinfinitysolutions.com/products/pdr-lab#module-analytical" TargetMode="External" Id="R9ace153c75664eae" /><Relationship Type="http://schemas.openxmlformats.org/officeDocument/2006/relationships/notesSlide" Target="/ppt/notesSlides/notesSlide3.xml" Id="Rf3d681f7a1444e2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d5f02ba0af4c75" /><Relationship Type="http://schemas.openxmlformats.org/officeDocument/2006/relationships/hyperlink" Target="https://rinfinitysolutions.com/products/pdr-lab#module-documents" TargetMode="External" Id="R5e3f5eee14814042" /><Relationship Type="http://schemas.openxmlformats.org/officeDocument/2006/relationships/hyperlink" Target="https://rinfinitysolutions.com/products/pdr-lab#module-exports" TargetMode="External" Id="R235514ec722b4e14" /><Relationship Type="http://schemas.openxmlformats.org/officeDocument/2006/relationships/notesSlide" Target="/ppt/notesSlides/notesSlide4.xml" Id="Rd15280e670bf437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1ff2db435b441f" /><Relationship Type="http://schemas.openxmlformats.org/officeDocument/2006/relationships/hyperlink" Target="https://rinfinitysolutions.com/products/pdr-lab" TargetMode="External" Id="R9c06fb45fce34107" /><Relationship Type="http://schemas.openxmlformats.org/officeDocument/2006/relationships/hyperlink" Target="https://rinfinitysolutions.com/downloads" TargetMode="External" Id="Rf5d80b1993af4bb3" /><Relationship Type="http://schemas.openxmlformats.org/officeDocument/2006/relationships/hyperlink" Target="https://rinfinitysolutions.com/contact?product=pdr-lab" TargetMode="External" Id="Rd357e5ab971b42bf" /><Relationship Type="http://schemas.openxmlformats.org/officeDocument/2006/relationships/notesSlide" Target="/ppt/notesSlides/notesSlide5.xml" Id="Rc8f76a9242da42c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CA35BF-910B-47BD-8BC2-8D80E319C3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ce73407ef4495e"/>
          <a:stretch xmlns:a="http://schemas.openxmlformats.org/drawingml/2006/main"/>
        </p:blipFill>
        <p:spPr>
          <a:xfrm xmlns:a="http://schemas.openxmlformats.org/drawingml/2006/main">
            <a:off x="6305550" y="1466850"/>
            <a:ext cx="5886450" cy="39243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37C52638-7817-49ED-939D-9B3265003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RINFINITY SOLUTIONS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14BF84B3-96D5-4F89-9F51-5ECE2366E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LABORATORY REPORTING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68A7F62-B65F-4690-B074-653777752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PDR Lab Training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F90987D8-0F9A-4ABA-BF11-D222F4613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A Windows training workspace for notebook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OCR, analytical corrections, live graphs and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Process Development Reports.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ADBAB235-1DA5-4317-A370-2DED79641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6 NOVEMBER 2026 / 1.5.0</a:t>
            </a:r>
          </a:p>
        </p:txBody>
      </p:sp>
    </p:spTree>
    <p:extLst>
      <p:ext uri="{BB962C8B-B14F-4D97-AF65-F5344CB8AC3E}">
        <p14:creationId xmlns:p14="http://schemas.microsoft.com/office/powerpoint/2010/main" val="7410234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80ECCE6D-73AC-4BC0-B4A6-20F236243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EF3D0294-5858-43A6-91DC-933194051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starting workflow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9F79D87B-33FD-45DF-BA95-25C64DC28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What can your team explore with PDR Lab Training?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DE9220BA-2C6D-4CF8-894F-E2E04B1F0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Windows training workspace for notebook OCR, analytical corrections, live graphs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and Process Development Reports.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CD11CBC9-3184-4E57-8A60-EB1FF9E75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Review the listed modules and confirm the exact version, platform and release status before use.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A8B26C88-0F30-4D0F-94FE-810F2367E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PDR Lab Training / 1.5.0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D93F23C-E77D-4260-B2EF-F188260ED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19797171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4EBD1724-AEE5-4A59-A546-D37CE88B5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18238EC-9D50-495B-87B6-5DEF46020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Notebook records &amp; Analytical workspaces</a:t>
            </a:r>
          </a:p>
        </p:txBody>
      </p:sp>
      <p:sp>
        <p:nvSpPr>
          <p:cNvPr id="3" name="module-notebooks">
            <a:extLst xmlns:a="http://schemas.openxmlformats.org/drawingml/2006/main">
              <a:ext uri="{FF2B5EF4-FFF2-40B4-BE49-F238E27FC236}">
                <a16:creationId xmlns:a16="http://schemas.microsoft.com/office/drawing/2014/main" id="{108E5406-BA10-4C90-BFB2-454E186A7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ceb7a03e54454761"/>
              </a:rPr>
              <a:t>Notebook records</a:t>
            </a:r>
          </a:p>
        </p:txBody>
      </p:sp>
      <p:sp>
        <p:nvSpPr>
          <p:cNvPr id="4" name="description-notebooks">
            <a:extLst xmlns:a="http://schemas.openxmlformats.org/drawingml/2006/main">
              <a:ext uri="{FF2B5EF4-FFF2-40B4-BE49-F238E27FC236}">
                <a16:creationId xmlns:a16="http://schemas.microsoft.com/office/drawing/2014/main" id="{4F48A528-B8FF-41C9-B854-51FF1E603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Group imported notebook and analytical records by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laboratory batch.</a:t>
            </a:r>
          </a:p>
        </p:txBody>
      </p:sp>
      <p:sp>
        <p:nvSpPr>
          <p:cNvPr id="5" name="module-analytical">
            <a:extLst xmlns:a="http://schemas.openxmlformats.org/drawingml/2006/main">
              <a:ext uri="{FF2B5EF4-FFF2-40B4-BE49-F238E27FC236}">
                <a16:creationId xmlns:a16="http://schemas.microsoft.com/office/drawing/2014/main" id="{8BF8A373-DFEF-4835-9F09-8F9DD43B2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9ace153c75664eae"/>
              </a:rPr>
              <a:t>Analytical workspaces</a:t>
            </a:r>
          </a:p>
        </p:txBody>
      </p:sp>
      <p:sp>
        <p:nvSpPr>
          <p:cNvPr id="6" name="description-analytical">
            <a:extLst xmlns:a="http://schemas.openxmlformats.org/drawingml/2006/main">
              <a:ext uri="{FF2B5EF4-FFF2-40B4-BE49-F238E27FC236}">
                <a16:creationId xmlns:a16="http://schemas.microsoft.com/office/drawing/2014/main" id="{9A922A5F-B8E4-42D7-B1EA-E824475C4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Edit measured results and review chromatograms and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dissolution graphs.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73BB0833-434F-489A-9DDB-E5AF9756E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PDR Lab Training / 1.5.0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F5A9BFE-B8B3-47B6-822F-572071017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5755699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5BEEEA41-C115-4D9B-9A74-DB2C377AF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71F8C2C-2D21-4B76-833B-BF2C5F687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Document preparation &amp; Reports and printing</a:t>
            </a:r>
          </a:p>
        </p:txBody>
      </p:sp>
      <p:sp>
        <p:nvSpPr>
          <p:cNvPr id="3" name="module-documents">
            <a:extLst xmlns:a="http://schemas.openxmlformats.org/drawingml/2006/main">
              <a:ext uri="{FF2B5EF4-FFF2-40B4-BE49-F238E27FC236}">
                <a16:creationId xmlns:a16="http://schemas.microsoft.com/office/drawing/2014/main" id="{0B6DBB4A-3920-4976-BEB2-6B4F83DBF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5e3f5eee14814042"/>
              </a:rPr>
              <a:t>Document preparation</a:t>
            </a:r>
          </a:p>
        </p:txBody>
      </p:sp>
      <p:sp>
        <p:nvSpPr>
          <p:cNvPr id="4" name="description-documents">
            <a:extLst xmlns:a="http://schemas.openxmlformats.org/drawingml/2006/main">
              <a:ext uri="{FF2B5EF4-FFF2-40B4-BE49-F238E27FC236}">
                <a16:creationId xmlns:a16="http://schemas.microsoft.com/office/drawing/2014/main" id="{E0C783FC-CDD7-460B-B20F-8D5C774B9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Prepare and revise training narratives with the Red PDL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assistant.</a:t>
            </a:r>
          </a:p>
        </p:txBody>
      </p:sp>
      <p:sp>
        <p:nvSpPr>
          <p:cNvPr id="5" name="module-exports">
            <a:extLst xmlns:a="http://schemas.openxmlformats.org/drawingml/2006/main">
              <a:ext uri="{FF2B5EF4-FFF2-40B4-BE49-F238E27FC236}">
                <a16:creationId xmlns:a16="http://schemas.microsoft.com/office/drawing/2014/main" id="{A6E9B244-5623-4F61-A246-8E6E86CA8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235514ec722b4e14"/>
              </a:rPr>
              <a:t>Reports and printing</a:t>
            </a:r>
          </a:p>
        </p:txBody>
      </p:sp>
      <p:sp>
        <p:nvSpPr>
          <p:cNvPr id="6" name="description-exports">
            <a:extLst xmlns:a="http://schemas.openxmlformats.org/drawingml/2006/main">
              <a:ext uri="{FF2B5EF4-FFF2-40B4-BE49-F238E27FC236}">
                <a16:creationId xmlns:a16="http://schemas.microsoft.com/office/drawing/2014/main" id="{3BC46D63-EB7E-449C-96BF-B07C47D12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Export Word and PDF reports and print documents. This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training edition does not provide controlled electronic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sign-offs.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9C577068-7187-4CB1-B37D-F6ECAB8B8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PDR Lab Training / 1.5.0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F523D58-052B-4184-B51E-87C9711DD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5941235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6760B0A9-249D-475D-8D9D-311C4EA75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E46EB538-C97F-44D0-A0D9-A53C4D43E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Developed baseline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1E3F8353-6185-4E4B-BB96-3EADED929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 named functions have a developed baseline. Check the release and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qualification evidence for the version and environment you intend to use.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FBE29897-0C69-420D-BF33-B04A2E63F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AC429D6D-8362-4503-962E-410B86620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9c06fb45fce34107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8F3F9366-1A52-47CD-86A8-44FB68E65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f5d80b1993af4bb3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8C419987-6727-4E16-A35F-C084A2790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d357e5ab971b42bf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E31A47C1-EBD4-40A3-AE3E-A708CEF40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PDR Lab Training / 1.5.0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286C401-5E61-486B-B806-9F3149C87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12517592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2026-11-06T10:09:16.0060000Z</dcterms:created>
  <dcterms:modified xsi:type="dcterms:W3CDTF">2026-11-06T10:09:16.0060000Z</dcterms:modified>
</coreProperties>
</file>