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4bb2efac16441e4" /><Relationship Type="http://schemas.openxmlformats.org/officeDocument/2006/relationships/extended-properties" Target="/docProps/app.xml" Id="R85fa6e06c47f4256" /><Relationship Type="http://schemas.openxmlformats.org/officeDocument/2006/relationships/officeDocument" Target="/ppt/presentation.xml" Id="Rd258e69085374d5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fc9b98b77314075"/>
  </p:sldMasterIdLst>
  <p:notesMasterIdLst>
    <p:notesMasterId xmlns:r="http://schemas.openxmlformats.org/officeDocument/2006/relationships" r:id="Rbea65ffafbbf44d1"/>
  </p:notesMasterIdLst>
  <p:sldIdLst>
    <p:sldId xmlns:r="http://schemas.openxmlformats.org/officeDocument/2006/relationships" id="256" r:id="Rc3faa17779554b5d"/>
    <p:sldId xmlns:r="http://schemas.openxmlformats.org/officeDocument/2006/relationships" id="257" r:id="Rd12e88e5778742f3"/>
    <p:sldId xmlns:r="http://schemas.openxmlformats.org/officeDocument/2006/relationships" id="258" r:id="R6d97f2f1ae7c4415"/>
    <p:sldId xmlns:r="http://schemas.openxmlformats.org/officeDocument/2006/relationships" id="259" r:id="R57a9c1bb5f504146"/>
    <p:sldId xmlns:r="http://schemas.openxmlformats.org/officeDocument/2006/relationships" id="260" r:id="R3978804f515041e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013e6ecd3354048" /><Relationship Type="http://schemas.openxmlformats.org/officeDocument/2006/relationships/slideMaster" Target="/ppt/slideMasters/slideMaster1.xml" Id="R7fc9b98b77314075" /><Relationship Type="http://schemas.openxmlformats.org/officeDocument/2006/relationships/notesMaster" Target="/ppt/notesMasters/notesMaster1.xml" Id="Rbea65ffafbbf44d1" /><Relationship Type="http://schemas.openxmlformats.org/officeDocument/2006/relationships/presProps" Target="/ppt/presProps.xml" Id="Rea2b0a320e6f4956" /><Relationship Type="http://schemas.openxmlformats.org/officeDocument/2006/relationships/tableStyles" Target="/ppt/tableStyles.xml" Id="R91c20d1efde84f91" /><Relationship Type="http://schemas.openxmlformats.org/officeDocument/2006/relationships/slide" Target="/ppt/slides/slide1.xml" Id="Rc3faa17779554b5d" /><Relationship Type="http://schemas.openxmlformats.org/officeDocument/2006/relationships/slide" Target="/ppt/slides/slide2.xml" Id="Rd12e88e5778742f3" /><Relationship Type="http://schemas.openxmlformats.org/officeDocument/2006/relationships/slide" Target="/ppt/slides/slide3.xml" Id="R6d97f2f1ae7c4415" /><Relationship Type="http://schemas.openxmlformats.org/officeDocument/2006/relationships/slide" Target="/ppt/slides/slide4.xml" Id="R57a9c1bb5f504146" /><Relationship Type="http://schemas.openxmlformats.org/officeDocument/2006/relationships/slide" Target="/ppt/slides/slide5.xml" Id="R3978804f515041e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02eb8d4773f49d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69b47f8adda4ab9" /><Relationship Type="http://schemas.openxmlformats.org/officeDocument/2006/relationships/notesMaster" Target="/ppt/notesMasters/notesMaster1.xml" Id="R30582e0dd61944b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d0857a6191d4788" /><Relationship Type="http://schemas.openxmlformats.org/officeDocument/2006/relationships/notesMaster" Target="/ppt/notesMasters/notesMaster1.xml" Id="Rcf36010fe6024bf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6395536565d4ef9" /><Relationship Type="http://schemas.openxmlformats.org/officeDocument/2006/relationships/notesMaster" Target="/ppt/notesMasters/notesMaster1.xml" Id="R3f77422577b247e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545c84fe5304847" /><Relationship Type="http://schemas.openxmlformats.org/officeDocument/2006/relationships/notesMaster" Target="/ppt/notesMasters/notesMaster1.xml" Id="R9517a6f7a4ee4af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e61485527fb4159" /><Relationship Type="http://schemas.openxmlformats.org/officeDocument/2006/relationships/notesMaster" Target="/ppt/notesMasters/notesMaster1.xml" Id="R54a72269c641490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Red AI</a:t>
            </a:r>
          </a:p>
          <a:p xmlns:a="http://schemas.openxmlformats.org/drawingml/2006/main">
            <a:r>
              <a:t>A private Windows workspace for conversations, image creation and authorised project changes with independent testing and review.</a:t>
            </a:r>
          </a:p>
          <a:p xmlns:a="http://schemas.openxmlformats.org/drawingml/2006/main">
            <a:r>
              <a:t>https://rinfinitysolutions.com/products/red-ai/presentation#slide-1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starting workflow</a:t>
            </a:r>
          </a:p>
          <a:p xmlns:a="http://schemas.openxmlformats.org/drawingml/2006/main">
            <a:r>
              <a:t>What can your team explore with Red AI?</a:t>
            </a:r>
          </a:p>
          <a:p xmlns:a="http://schemas.openxmlformats.org/drawingml/2006/main">
            <a:r>
              <a:t>A private Windows workspace for conversations, image creation and authorised project changes with independent testing and review.</a:t>
            </a:r>
          </a:p>
          <a:p xmlns:a="http://schemas.openxmlformats.org/drawingml/2006/main">
            <a:r>
              <a:t>Review the listed modules and confirm the exact version, platform and release status before use.</a:t>
            </a:r>
          </a:p>
          <a:p xmlns:a="http://schemas.openxmlformats.org/drawingml/2006/main">
            <a:r>
              <a:t>https://rinfinitysolutions.com/products/red-ai/presentation#slide-2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Conversations &amp; Project changes</a:t>
            </a:r>
          </a:p>
          <a:p xmlns:a="http://schemas.openxmlformats.org/drawingml/2006/main">
            <a:r>
              <a:t>https://rinfinitysolutions.com/products/red-ai/presentation#slide-3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Testing and review &amp; Image creation</a:t>
            </a:r>
          </a:p>
          <a:p xmlns:a="http://schemas.openxmlformats.org/drawingml/2006/main">
            <a:r>
              <a:t>https://rinfinitysolutions.com/products/red-ai/presentation#slide-4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Developed baseline</a:t>
            </a:r>
          </a:p>
          <a:p xmlns:a="http://schemas.openxmlformats.org/drawingml/2006/main">
            <a:r>
              <a:t>The named functions have a developed baseline. Check the release and qualification evidence for the version and environment you intend to use.</a:t>
            </a:r>
          </a:p>
          <a:p xmlns:a="http://schemas.openxmlformats.org/drawingml/2006/main">
            <a:r>
              <a:t>Evaluation builds stay with the vendor. The download centre lists software approved for licensed customers.</a:t>
            </a:r>
          </a:p>
          <a:p xmlns:a="http://schemas.openxmlformats.org/drawingml/2006/main">
            <a:r>
              <a:t>https://rinfinitysolutions.com/products/red-ai/presentation#slide-5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a456daf7de4ea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84e15147bbe470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dc92641153e430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58dd2e5eb7342d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8a9944319b84aa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5b7e6e1473d43d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0292ABF-5DA1-498C-9DC7-04CA00ABF02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13961DB-E97B-475F-85F4-A1F046F1FB8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BE16DF90-8047-4ACB-ACEF-6F0C983DEC7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F70EE05-1333-4E07-BD3C-B57B7CDF2E9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6B4A247-8134-4D39-8F24-3E8E618A9B9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B6F3D0D-903B-40EE-B06F-A510D930B1F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A5615A2-C62F-4CCC-90E3-B4A122A81E6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E325DCA-435B-4452-884A-98CC4EEF40A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DACBB5F-0C12-4866-A013-9FBFCFBC294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5C493C3-619E-4938-8B6F-14C7C95524A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a21e2b62f9644d7" /><Relationship Type="http://schemas.openxmlformats.org/officeDocument/2006/relationships/slideLayout" Target="/ppt/slideLayouts/slideLayout1.xml" Id="R2d1b95c4772246b5" /><Relationship Type="http://schemas.openxmlformats.org/officeDocument/2006/relationships/slideLayout" Target="/ppt/slideLayouts/slideLayout2.xml" Id="R06f3f8b8715c4243" /><Relationship Type="http://schemas.openxmlformats.org/officeDocument/2006/relationships/slideLayout" Target="/ppt/slideLayouts/slideLayout3.xml" Id="Rcd2bf407d3fa4076" /><Relationship Type="http://schemas.openxmlformats.org/officeDocument/2006/relationships/slideLayout" Target="/ppt/slideLayouts/slideLayout4.xml" Id="R0e64322ea07a4587" /><Relationship Type="http://schemas.openxmlformats.org/officeDocument/2006/relationships/slideLayout" Target="/ppt/slideLayouts/slideLayout5.xml" Id="R3fde06748f0d429a" /><Relationship Type="http://schemas.openxmlformats.org/officeDocument/2006/relationships/slideLayout" Target="/ppt/slideLayouts/slideLayout6.xml" Id="Re46b8ee7e26e43d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d1b95c4772246b5"/>
    <p:sldLayoutId xmlns:r="http://schemas.openxmlformats.org/officeDocument/2006/relationships" id="2147483650" r:id="R06f3f8b8715c4243"/>
    <p:sldLayoutId xmlns:r="http://schemas.openxmlformats.org/officeDocument/2006/relationships" id="2147483651" r:id="Rcd2bf407d3fa4076"/>
    <p:sldLayoutId xmlns:r="http://schemas.openxmlformats.org/officeDocument/2006/relationships" id="2147483652" r:id="R0e64322ea07a4587"/>
    <p:sldLayoutId xmlns:r="http://schemas.openxmlformats.org/officeDocument/2006/relationships" id="2147483653" r:id="R3fde06748f0d429a"/>
    <p:sldLayoutId xmlns:r="http://schemas.openxmlformats.org/officeDocument/2006/relationships" id="2147483654" r:id="Re46b8ee7e26e43d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580586359cf4ac9" /><Relationship Type="http://schemas.openxmlformats.org/officeDocument/2006/relationships/image" Target="/ppt/media/image.jpeg" Id="Rc8b1a5643e0645d0" /><Relationship Type="http://schemas.openxmlformats.org/officeDocument/2006/relationships/notesSlide" Target="/ppt/notesSlides/notesSlide1.xml" Id="R794afb14dbec444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07f6b9daf1d46d0" /><Relationship Type="http://schemas.openxmlformats.org/officeDocument/2006/relationships/notesSlide" Target="/ppt/notesSlides/notesSlide2.xml" Id="Rf4e0890cb83d4f0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36f120568d43bd" /><Relationship Type="http://schemas.openxmlformats.org/officeDocument/2006/relationships/hyperlink" Target="https://rinfinitysolutions.com/products/red-ai#module-conversations" TargetMode="External" Id="Rc0787b37e73f49cd" /><Relationship Type="http://schemas.openxmlformats.org/officeDocument/2006/relationships/hyperlink" Target="https://rinfinitysolutions.com/products/red-ai#module-project-changes" TargetMode="External" Id="Rd9758af45cf44de5" /><Relationship Type="http://schemas.openxmlformats.org/officeDocument/2006/relationships/notesSlide" Target="/ppt/notesSlides/notesSlide3.xml" Id="R9474539970754bf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79df672a6894e0e" /><Relationship Type="http://schemas.openxmlformats.org/officeDocument/2006/relationships/hyperlink" Target="https://rinfinitysolutions.com/products/red-ai#module-qa" TargetMode="External" Id="Refddfa868f774050" /><Relationship Type="http://schemas.openxmlformats.org/officeDocument/2006/relationships/hyperlink" Target="https://rinfinitysolutions.com/products/red-ai#module-images" TargetMode="External" Id="R83ce6f73500341dc" /><Relationship Type="http://schemas.openxmlformats.org/officeDocument/2006/relationships/notesSlide" Target="/ppt/notesSlides/notesSlide4.xml" Id="Ra188913fe760496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a0f71de494a4974" /><Relationship Type="http://schemas.openxmlformats.org/officeDocument/2006/relationships/hyperlink" Target="https://rinfinitysolutions.com/products/red-ai" TargetMode="External" Id="Rd0f50874c515464f" /><Relationship Type="http://schemas.openxmlformats.org/officeDocument/2006/relationships/hyperlink" Target="https://rinfinitysolutions.com/downloads" TargetMode="External" Id="R3c986951b34b48ea" /><Relationship Type="http://schemas.openxmlformats.org/officeDocument/2006/relationships/hyperlink" Target="https://rinfinitysolutions.com/contact?product=red-ai" TargetMode="External" Id="Rfd1a6e9c53864dff" /><Relationship Type="http://schemas.openxmlformats.org/officeDocument/2006/relationships/notesSlide" Target="/ppt/notesSlides/notesSlide5.xml" Id="R26e090074bc44d1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F0B7F3-742E-4A22-BAD9-2043CE347EF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b1a5643e0645d0"/>
          <a:stretch xmlns:a="http://schemas.openxmlformats.org/drawingml/2006/main"/>
        </p:blipFill>
        <p:spPr>
          <a:xfrm xmlns:a="http://schemas.openxmlformats.org/drawingml/2006/main">
            <a:off x="6305550" y="1466850"/>
            <a:ext cx="5886450" cy="39243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2A383A0A-E30C-45D0-91FB-CF592A5C0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RINFINITY SOLUTIONS</a:t>
            </a:r>
          </a:p>
        </p:txBody>
      </p:sp>
      <p:sp>
        <p:nvSpPr>
          <p:cNvPr id="3" name="category">
            <a:extLst xmlns:a="http://schemas.openxmlformats.org/drawingml/2006/main">
              <a:ext uri="{FF2B5EF4-FFF2-40B4-BE49-F238E27FC236}">
                <a16:creationId xmlns:a16="http://schemas.microsoft.com/office/drawing/2014/main" id="{72721B2A-5F74-43CA-83E6-E423BC818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9725"/>
            <a:ext cx="53625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AI WORKSPACE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3701A4C-AE91-4805-A99D-6BC0D5DAC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09800"/>
            <a:ext cx="539115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450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Red AI</a:t>
            </a:r>
          </a:p>
        </p:txBody>
      </p:sp>
      <p:sp>
        <p:nvSpPr>
          <p:cNvPr id="5" name="public-summary">
            <a:extLst xmlns:a="http://schemas.openxmlformats.org/drawingml/2006/main">
              <a:ext uri="{FF2B5EF4-FFF2-40B4-BE49-F238E27FC236}">
                <a16:creationId xmlns:a16="http://schemas.microsoft.com/office/drawing/2014/main" id="{A9E6724D-65E4-4B4E-8B22-9417714FE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5286375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A private Windows workspace for</a:t>
            </a:r>
          </a:p>
          <a:p xmlns:a="http://schemas.openxmlformats.org/drawingml/2006/main">
            <a: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conversations, image creation and authorised</a:t>
            </a:r>
          </a:p>
          <a:p xmlns:a="http://schemas.openxmlformats.org/drawingml/2006/main">
            <a: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project changes with independent testing and</a:t>
            </a:r>
          </a:p>
          <a:p xmlns:a="http://schemas.openxmlformats.org/drawingml/2006/main">
            <a: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review.</a:t>
            </a:r>
          </a:p>
        </p:txBody>
      </p:sp>
      <p:sp>
        <p:nvSpPr>
          <p:cNvPr id="6" name="edition">
            <a:extLst xmlns:a="http://schemas.openxmlformats.org/drawingml/2006/main">
              <a:ext uri="{FF2B5EF4-FFF2-40B4-BE49-F238E27FC236}">
                <a16:creationId xmlns:a16="http://schemas.microsoft.com/office/drawing/2014/main" id="{57BC6CB8-502C-4988-9CE3-BA78325FF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048375"/>
            <a:ext cx="5429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6 NOVEMBER 2026 / 1.4.0</a:t>
            </a:r>
          </a:p>
        </p:txBody>
      </p:sp>
    </p:spTree>
    <p:extLst>
      <p:ext uri="{BB962C8B-B14F-4D97-AF65-F5344CB8AC3E}">
        <p14:creationId xmlns:p14="http://schemas.microsoft.com/office/powerpoint/2010/main" val="107189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821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kind">
            <a:extLst xmlns:a="http://schemas.openxmlformats.org/drawingml/2006/main">
              <a:ext uri="{FF2B5EF4-FFF2-40B4-BE49-F238E27FC236}">
                <a16:creationId xmlns:a16="http://schemas.microsoft.com/office/drawing/2014/main" id="{E5E2D253-5D99-4143-85FC-83FDCF697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71500"/>
            <a:ext cx="10287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ILLUSTRATIVE WORKFLOW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1475330C-C8BC-47EB-AC7F-38ABF20C4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095375"/>
            <a:ext cx="10763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 starting workflow</a:t>
            </a:r>
          </a:p>
        </p:txBody>
      </p:sp>
      <p:sp>
        <p:nvSpPr>
          <p:cNvPr id="3" name="question">
            <a:extLst xmlns:a="http://schemas.openxmlformats.org/drawingml/2006/main">
              <a:ext uri="{FF2B5EF4-FFF2-40B4-BE49-F238E27FC236}">
                <a16:creationId xmlns:a16="http://schemas.microsoft.com/office/drawing/2014/main" id="{7A2E7E85-675F-47DC-8679-72E84D9C8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400300"/>
            <a:ext cx="107442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What can your team explore with Red AI?</a:t>
            </a:r>
          </a:p>
        </p:txBody>
      </p:sp>
      <p:sp>
        <p:nvSpPr>
          <p:cNvPr id="4" name="example">
            <a:extLst xmlns:a="http://schemas.openxmlformats.org/drawingml/2006/main">
              <a:ext uri="{FF2B5EF4-FFF2-40B4-BE49-F238E27FC236}">
                <a16:creationId xmlns:a16="http://schemas.microsoft.com/office/drawing/2014/main" id="{F75A0B48-09E9-4F13-A77D-C1B742932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29025"/>
            <a:ext cx="107442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 private Windows workspace for conversations, image creation and authorised</a:t>
            </a:r>
          </a:p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project changes with independent testing and review.</a:t>
            </a:r>
          </a:p>
        </p:txBody>
      </p:sp>
      <p:sp>
        <p:nvSpPr>
          <p:cNvPr id="5" name="review">
            <a:extLst xmlns:a="http://schemas.openxmlformats.org/drawingml/2006/main">
              <a:ext uri="{FF2B5EF4-FFF2-40B4-BE49-F238E27FC236}">
                <a16:creationId xmlns:a16="http://schemas.microsoft.com/office/drawing/2014/main" id="{6E208D8E-60D9-4893-BE6E-4FF8C00B3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72075"/>
            <a:ext cx="108013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Review the listed modules and confirm the exact version, platform and release status before use.</a:t>
            </a:r>
          </a:p>
        </p:txBody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DFCDBBD6-A461-4A11-AC54-5E594CF1D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Red AI / 1.4.0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1F023FE0-7000-410C-80BE-7797245FF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02 / 05</a:t>
            </a:r>
          </a:p>
        </p:txBody>
      </p:sp>
    </p:spTree>
    <p:extLst>
      <p:ext uri="{BB962C8B-B14F-4D97-AF65-F5344CB8AC3E}">
        <p14:creationId xmlns:p14="http://schemas.microsoft.com/office/powerpoint/2010/main" val="209375636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E7298C75-ED91-48B4-9EFA-79A1A3E3C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6FFCF824-EADE-424D-9E4E-38FF7D1E9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Conversations &amp; Project changes</a:t>
            </a:r>
          </a:p>
        </p:txBody>
      </p:sp>
      <p:sp>
        <p:nvSpPr>
          <p:cNvPr id="3" name="module-conversations">
            <a:extLst xmlns:a="http://schemas.openxmlformats.org/drawingml/2006/main">
              <a:ext uri="{FF2B5EF4-FFF2-40B4-BE49-F238E27FC236}">
                <a16:creationId xmlns:a16="http://schemas.microsoft.com/office/drawing/2014/main" id="{03A8E4A1-08E6-4A25-A29A-1A7158780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c0787b37e73f49cd"/>
              </a:rPr>
              <a:t>Conversations</a:t>
            </a:r>
          </a:p>
        </p:txBody>
      </p:sp>
      <p:sp>
        <p:nvSpPr>
          <p:cNvPr id="4" name="description-conversations">
            <a:extLst xmlns:a="http://schemas.openxmlformats.org/drawingml/2006/main">
              <a:ext uri="{FF2B5EF4-FFF2-40B4-BE49-F238E27FC236}">
                <a16:creationId xmlns:a16="http://schemas.microsoft.com/office/drawing/2014/main" id="{6B0A1B0F-4D8D-48D3-97A5-F26FCFCC6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Continue project-focused conversations in a private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workspace.</a:t>
            </a:r>
          </a:p>
        </p:txBody>
      </p:sp>
      <p:sp>
        <p:nvSpPr>
          <p:cNvPr id="5" name="module-project-changes">
            <a:extLst xmlns:a="http://schemas.openxmlformats.org/drawingml/2006/main">
              <a:ext uri="{FF2B5EF4-FFF2-40B4-BE49-F238E27FC236}">
                <a16:creationId xmlns:a16="http://schemas.microsoft.com/office/drawing/2014/main" id="{5586CA65-6277-459C-AC6C-3B323A456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d9758af45cf44de5"/>
              </a:rPr>
              <a:t>Project changes</a:t>
            </a:r>
          </a:p>
        </p:txBody>
      </p:sp>
      <p:sp>
        <p:nvSpPr>
          <p:cNvPr id="6" name="description-project-changes">
            <a:extLst xmlns:a="http://schemas.openxmlformats.org/drawingml/2006/main">
              <a:ext uri="{FF2B5EF4-FFF2-40B4-BE49-F238E27FC236}">
                <a16:creationId xmlns:a16="http://schemas.microsoft.com/office/drawing/2014/main" id="{20218928-C63A-4350-9172-E8FF1088D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Review proposed file changes and authorise bounded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local execution.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D8A99AD9-5D9F-482C-A20F-FDAF032C0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Red AI / 1.4.0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32D8355-768A-4B67-8DD0-9030590F9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03 / 05</a:t>
            </a:r>
          </a:p>
        </p:txBody>
      </p:sp>
    </p:spTree>
    <p:extLst>
      <p:ext uri="{BB962C8B-B14F-4D97-AF65-F5344CB8AC3E}">
        <p14:creationId xmlns:p14="http://schemas.microsoft.com/office/powerpoint/2010/main" val="33837563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F25CEDF3-267A-4B77-934B-D7F1EEAAB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9DAE3E4C-6CDE-46B0-AF9A-ED3536FD9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Testing and review &amp; Image creation</a:t>
            </a:r>
          </a:p>
        </p:txBody>
      </p:sp>
      <p:sp>
        <p:nvSpPr>
          <p:cNvPr id="3" name="module-qa">
            <a:extLst xmlns:a="http://schemas.openxmlformats.org/drawingml/2006/main">
              <a:ext uri="{FF2B5EF4-FFF2-40B4-BE49-F238E27FC236}">
                <a16:creationId xmlns:a16="http://schemas.microsoft.com/office/drawing/2014/main" id="{1A65D204-5EBF-4CBE-8EE6-440BBA511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efddfa868f774050"/>
              </a:rPr>
              <a:t>Testing and review</a:t>
            </a:r>
          </a:p>
        </p:txBody>
      </p:sp>
      <p:sp>
        <p:nvSpPr>
          <p:cNvPr id="4" name="description-qa">
            <a:extLst xmlns:a="http://schemas.openxmlformats.org/drawingml/2006/main">
              <a:ext uri="{FF2B5EF4-FFF2-40B4-BE49-F238E27FC236}">
                <a16:creationId xmlns:a16="http://schemas.microsoft.com/office/drawing/2014/main" id="{199439ED-DC21-46BF-A3F5-8269DC504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Inspect test receipts and independent QA before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applying changes.</a:t>
            </a:r>
          </a:p>
        </p:txBody>
      </p:sp>
      <p:sp>
        <p:nvSpPr>
          <p:cNvPr id="5" name="module-images">
            <a:extLst xmlns:a="http://schemas.openxmlformats.org/drawingml/2006/main">
              <a:ext uri="{FF2B5EF4-FFF2-40B4-BE49-F238E27FC236}">
                <a16:creationId xmlns:a16="http://schemas.microsoft.com/office/drawing/2014/main" id="{ACF82A1B-D92E-4A77-942F-30810874C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83ce6f73500341dc"/>
              </a:rPr>
              <a:t>Image creation</a:t>
            </a:r>
          </a:p>
        </p:txBody>
      </p:sp>
      <p:sp>
        <p:nvSpPr>
          <p:cNvPr id="6" name="description-images">
            <a:extLst xmlns:a="http://schemas.openxmlformats.org/drawingml/2006/main">
              <a:ext uri="{FF2B5EF4-FFF2-40B4-BE49-F238E27FC236}">
                <a16:creationId xmlns:a16="http://schemas.microsoft.com/office/drawing/2014/main" id="{F45E5B0E-C086-4197-8B39-67CA36FE9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Create and review images through the configured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service.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AB452ECD-B8BE-48A4-85CA-EE789010D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Red AI / 1.4.0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9276A88-19C4-49C2-BE9A-1252C391F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04 / 05</a:t>
            </a:r>
          </a:p>
        </p:txBody>
      </p:sp>
    </p:spTree>
    <p:extLst>
      <p:ext uri="{BB962C8B-B14F-4D97-AF65-F5344CB8AC3E}">
        <p14:creationId xmlns:p14="http://schemas.microsoft.com/office/powerpoint/2010/main" val="40552214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821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kind">
            <a:extLst xmlns:a="http://schemas.openxmlformats.org/drawingml/2006/main">
              <a:ext uri="{FF2B5EF4-FFF2-40B4-BE49-F238E27FC236}">
                <a16:creationId xmlns:a16="http://schemas.microsoft.com/office/drawing/2014/main" id="{639462D4-078B-48F6-9364-F0FA7E27D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90550"/>
            <a:ext cx="10572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READINESS AND ACCESS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DB7F981F-2818-4B35-921D-03017FE78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114425"/>
            <a:ext cx="1076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435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Developed baseline</a:t>
            </a:r>
          </a:p>
        </p:txBody>
      </p:sp>
      <p:sp>
        <p:nvSpPr>
          <p:cNvPr id="3" name="readiness-description">
            <a:extLst xmlns:a="http://schemas.openxmlformats.org/drawingml/2006/main">
              <a:ext uri="{FF2B5EF4-FFF2-40B4-BE49-F238E27FC236}">
                <a16:creationId xmlns:a16="http://schemas.microsoft.com/office/drawing/2014/main" id="{937B59E6-7238-4AAB-98F5-887079B4E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276475"/>
            <a:ext cx="108108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The named functions have a developed baseline. Check the release and</a:t>
            </a:r>
          </a:p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qualification evidence for the version and environment you intend to use.</a:t>
            </a:r>
          </a:p>
        </p:txBody>
      </p:sp>
      <p:sp>
        <p:nvSpPr>
          <p:cNvPr id="4" name="availability">
            <a:extLst xmlns:a="http://schemas.openxmlformats.org/drawingml/2006/main">
              <a:ext uri="{FF2B5EF4-FFF2-40B4-BE49-F238E27FC236}">
                <a16:creationId xmlns:a16="http://schemas.microsoft.com/office/drawing/2014/main" id="{FA45A3BC-3CD6-48A2-9C7A-EF0BD0F58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10763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Evaluation builds stay with the vendor. The download centre lists software approved for</a:t>
            </a:r>
          </a:p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licensed customers.</a:t>
            </a:r>
          </a:p>
        </p:txBody>
      </p:sp>
      <p:sp>
        <p:nvSpPr>
          <p:cNvPr id="5" name="action-0">
            <a:extLst xmlns:a="http://schemas.openxmlformats.org/drawingml/2006/main">
              <a:ext uri="{FF2B5EF4-FFF2-40B4-BE49-F238E27FC236}">
                <a16:creationId xmlns:a16="http://schemas.microsoft.com/office/drawing/2014/main" id="{3429FA55-E056-4DEC-8E21-D413F3071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d0f50874c515464f"/>
              </a:rPr>
              <a:t>Explore the product</a:t>
            </a:r>
          </a:p>
        </p:txBody>
      </p:sp>
      <p:sp>
        <p:nvSpPr>
          <p:cNvPr id="6" name="action-1">
            <a:extLst xmlns:a="http://schemas.openxmlformats.org/drawingml/2006/main">
              <a:ext uri="{FF2B5EF4-FFF2-40B4-BE49-F238E27FC236}">
                <a16:creationId xmlns:a16="http://schemas.microsoft.com/office/drawing/2014/main" id="{E197BD69-0251-45E9-AB4A-D02D3F6F9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3c986951b34b48ea"/>
              </a:rPr>
              <a:t>Check download availability</a:t>
            </a:r>
          </a:p>
        </p:txBody>
      </p:sp>
      <p:sp>
        <p:nvSpPr>
          <p:cNvPr id="7" name="action-2">
            <a:extLst xmlns:a="http://schemas.openxmlformats.org/drawingml/2006/main">
              <a:ext uri="{FF2B5EF4-FFF2-40B4-BE49-F238E27FC236}">
                <a16:creationId xmlns:a16="http://schemas.microsoft.com/office/drawing/2014/main" id="{DF5DB72B-CF98-483F-AA67-4ED6FED31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fd1a6e9c53864dff"/>
              </a:rPr>
              <a:t>Discuss this product</a:t>
            </a:r>
          </a:p>
        </p:txBody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DD166047-E6D5-47F8-98BF-6C002D04C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Red AI / 1.4.0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BD8E850-F1BE-41D6-B05F-D84D3B167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05 / 05</a:t>
            </a:r>
          </a:p>
        </p:txBody>
      </p:sp>
    </p:spTree>
    <p:extLst>
      <p:ext uri="{BB962C8B-B14F-4D97-AF65-F5344CB8AC3E}">
        <p14:creationId xmlns:p14="http://schemas.microsoft.com/office/powerpoint/2010/main" val="117664603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2026-11-06T10:09:15.1640000Z</dcterms:created>
  <dcterms:modified xsi:type="dcterms:W3CDTF">2026-11-06T10:09:15.1640000Z</dcterms:modified>
</coreProperties>
</file>