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d66168d0e94839" /><Relationship Type="http://schemas.openxmlformats.org/officeDocument/2006/relationships/extended-properties" Target="/docProps/app.xml" Id="Rc8fe9ed577d0405e" /><Relationship Type="http://schemas.openxmlformats.org/officeDocument/2006/relationships/officeDocument" Target="/ppt/presentation.xml" Id="R303e498906c843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c62cb1553e413e"/>
  </p:sldMasterIdLst>
  <p:notesMasterIdLst>
    <p:notesMasterId xmlns:r="http://schemas.openxmlformats.org/officeDocument/2006/relationships" r:id="Rb3fa5ffe37f74760"/>
  </p:notesMasterIdLst>
  <p:sldIdLst>
    <p:sldId xmlns:r="http://schemas.openxmlformats.org/officeDocument/2006/relationships" id="256" r:id="R254dfc60f12846cb"/>
    <p:sldId xmlns:r="http://schemas.openxmlformats.org/officeDocument/2006/relationships" id="257" r:id="R2ec4bb5bc75c4d01"/>
    <p:sldId xmlns:r="http://schemas.openxmlformats.org/officeDocument/2006/relationships" id="258" r:id="R9c219e6417db4a8c"/>
    <p:sldId xmlns:r="http://schemas.openxmlformats.org/officeDocument/2006/relationships" id="259" r:id="Rf524616b470f430e"/>
    <p:sldId xmlns:r="http://schemas.openxmlformats.org/officeDocument/2006/relationships" id="260" r:id="R9190385169a74e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9b8863b26340d7" /><Relationship Type="http://schemas.openxmlformats.org/officeDocument/2006/relationships/slideMaster" Target="/ppt/slideMasters/slideMaster1.xml" Id="R12c62cb1553e413e" /><Relationship Type="http://schemas.openxmlformats.org/officeDocument/2006/relationships/notesMaster" Target="/ppt/notesMasters/notesMaster1.xml" Id="Rb3fa5ffe37f74760" /><Relationship Type="http://schemas.openxmlformats.org/officeDocument/2006/relationships/presProps" Target="/ppt/presProps.xml" Id="R0060d330185c4a48" /><Relationship Type="http://schemas.openxmlformats.org/officeDocument/2006/relationships/tableStyles" Target="/ppt/tableStyles.xml" Id="Rb32f2d3900c14a54" /><Relationship Type="http://schemas.openxmlformats.org/officeDocument/2006/relationships/slide" Target="/ppt/slides/slide1.xml" Id="R254dfc60f12846cb" /><Relationship Type="http://schemas.openxmlformats.org/officeDocument/2006/relationships/slide" Target="/ppt/slides/slide2.xml" Id="R2ec4bb5bc75c4d01" /><Relationship Type="http://schemas.openxmlformats.org/officeDocument/2006/relationships/slide" Target="/ppt/slides/slide3.xml" Id="R9c219e6417db4a8c" /><Relationship Type="http://schemas.openxmlformats.org/officeDocument/2006/relationships/slide" Target="/ppt/slides/slide4.xml" Id="Rf524616b470f430e" /><Relationship Type="http://schemas.openxmlformats.org/officeDocument/2006/relationships/slide" Target="/ppt/slides/slide5.xml" Id="R9190385169a74e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d0d4204e2548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e7e46bfe784da3" /><Relationship Type="http://schemas.openxmlformats.org/officeDocument/2006/relationships/notesMaster" Target="/ppt/notesMasters/notesMaster1.xml" Id="Rc94d066e197746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2ab526b87a40b1" /><Relationship Type="http://schemas.openxmlformats.org/officeDocument/2006/relationships/notesMaster" Target="/ppt/notesMasters/notesMaster1.xml" Id="Ra102324e6ef142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ed93696625470e" /><Relationship Type="http://schemas.openxmlformats.org/officeDocument/2006/relationships/notesMaster" Target="/ppt/notesMasters/notesMaster1.xml" Id="R9005d114c13f46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827dbe142d45aa" /><Relationship Type="http://schemas.openxmlformats.org/officeDocument/2006/relationships/notesMaster" Target="/ppt/notesMasters/notesMaster1.xml" Id="R3b25a51985c34c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7f12f523014dff" /><Relationship Type="http://schemas.openxmlformats.org/officeDocument/2006/relationships/notesMaster" Target="/ppt/notesMasters/notesMaster1.xml" Id="R25eb5af0a5984d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Code &amp; Red OS Laboratory</a:t>
            </a:r>
          </a:p>
          <a:p xmlns:a="http://schemas.openxmlformats.org/drawingml/2006/main">
            <a:r>
              <a:t>Bounded industrial-language prototype and QEMU-only operating-system laboratory evidence.</a:t>
            </a:r>
          </a:p>
          <a:p xmlns:a="http://schemas.openxmlformats.org/drawingml/2006/main">
            <a:r>
              <a:t>https://rinfinitysolutions.com/products/red-code-os/presentation#slide-1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 industrial simulation</a:t>
            </a:r>
          </a:p>
          <a:p xmlns:a="http://schemas.openxmlformats.org/drawingml/2006/main">
            <a:r>
              <a:t>What did the laboratory simulation demonstrate, and what remains untested?</a:t>
            </a:r>
          </a:p>
          <a:p xmlns:a="http://schemas.openxmlformats.org/drawingml/2006/main">
            <a:r>
              <a:t>Run a bounded industrial-language example in the simulated environment. Compare the observed behaviour with the compatibility evidence and record any missing checks.</a:t>
            </a:r>
          </a:p>
          <a:p xmlns:a="http://schemas.openxmlformats.org/drawingml/2006/main">
            <a:r>
              <a:t>QEMU boot evidence does not establish compatibility with a physical controller or machine.</a:t>
            </a:r>
          </a:p>
          <a:p xmlns:a="http://schemas.openxmlformats.org/drawingml/2006/main">
            <a:r>
              <a:t>https://rinfinitysolutions.com/products/red-code-os/presentation#slide-2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Code Language &amp; PLC / SCADA Runtime</a:t>
            </a:r>
          </a:p>
          <a:p xmlns:a="http://schemas.openxmlformats.org/drawingml/2006/main">
            <a:r>
              <a:t>https://rinfinitysolutions.com/products/red-code-os/presentation#slide-3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OS UEFI Lab &amp; Compatibility Decisions</a:t>
            </a:r>
          </a:p>
          <a:p xmlns:a="http://schemas.openxmlformats.org/drawingml/2006/main">
            <a:r>
              <a:t>https://rinfinitysolutions.com/products/red-code-os/presentation#slide-4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 development</a:t>
            </a:r>
          </a:p>
          <a:p xmlns:a="http://schemas.openxmlformats.org/drawingml/2006/main">
            <a:r>
              <a:t>Part of this design has been developed. Confirm which functions exist in the version you are discussing.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https://rinfinitysolutions.com/products/red-code-os/presentation#slide-5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a19b22ad13468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806315582e437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de3d75c3034ea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0195d488c24da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b49e8284a0461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2865ad335c41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5527D2E-C8F9-4D3B-BFB0-7F9F4632AC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FCDA02E-493F-4F5A-8D14-B9481633217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615A8CE-C516-4DEE-83D1-DC1A7EAB97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C37F6F-2ECE-442B-8C03-E9D42F0E17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2A4F09E-124E-4ACC-9C68-75C1F8C7875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9AFB7D6-8373-4BAB-A532-DDC22154CE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C56ADAB-645E-4657-A066-A301D49122A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1443CC5-B362-4EF0-92C2-987C7D29FE1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F6A8D4-29CF-418C-989C-420A708C97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2CBE94B-CB54-4FF9-9E3B-F824AA10DF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bc837aa9aa4eb6" /><Relationship Type="http://schemas.openxmlformats.org/officeDocument/2006/relationships/slideLayout" Target="/ppt/slideLayouts/slideLayout1.xml" Id="R9567497b77fa49c6" /><Relationship Type="http://schemas.openxmlformats.org/officeDocument/2006/relationships/slideLayout" Target="/ppt/slideLayouts/slideLayout2.xml" Id="R8e6197c0f92c4db1" /><Relationship Type="http://schemas.openxmlformats.org/officeDocument/2006/relationships/slideLayout" Target="/ppt/slideLayouts/slideLayout3.xml" Id="Ra790fd516e9c4c36" /><Relationship Type="http://schemas.openxmlformats.org/officeDocument/2006/relationships/slideLayout" Target="/ppt/slideLayouts/slideLayout4.xml" Id="R81dba7299ce64dbe" /><Relationship Type="http://schemas.openxmlformats.org/officeDocument/2006/relationships/slideLayout" Target="/ppt/slideLayouts/slideLayout5.xml" Id="Rcf99295528444456" /><Relationship Type="http://schemas.openxmlformats.org/officeDocument/2006/relationships/slideLayout" Target="/ppt/slideLayouts/slideLayout6.xml" Id="R3636aaabd64c4ee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67497b77fa49c6"/>
    <p:sldLayoutId xmlns:r="http://schemas.openxmlformats.org/officeDocument/2006/relationships" id="2147483650" r:id="R8e6197c0f92c4db1"/>
    <p:sldLayoutId xmlns:r="http://schemas.openxmlformats.org/officeDocument/2006/relationships" id="2147483651" r:id="Ra790fd516e9c4c36"/>
    <p:sldLayoutId xmlns:r="http://schemas.openxmlformats.org/officeDocument/2006/relationships" id="2147483652" r:id="R81dba7299ce64dbe"/>
    <p:sldLayoutId xmlns:r="http://schemas.openxmlformats.org/officeDocument/2006/relationships" id="2147483653" r:id="Rcf99295528444456"/>
    <p:sldLayoutId xmlns:r="http://schemas.openxmlformats.org/officeDocument/2006/relationships" id="2147483654" r:id="R3636aaabd64c4e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dd3a5db50243a2" /><Relationship Type="http://schemas.openxmlformats.org/officeDocument/2006/relationships/image" Target="/ppt/media/image.jpeg" Id="R9fcac86fa9f04b09" /><Relationship Type="http://schemas.openxmlformats.org/officeDocument/2006/relationships/image" Target="/ppt/media/image.png" Id="R4b51c95cf5e44609" /><Relationship Type="http://schemas.openxmlformats.org/officeDocument/2006/relationships/notesSlide" Target="/ppt/notesSlides/notesSlide1.xml" Id="R6dba724fd4724d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d97aac1af24737" /><Relationship Type="http://schemas.openxmlformats.org/officeDocument/2006/relationships/notesSlide" Target="/ppt/notesSlides/notesSlide2.xml" Id="R0503f40f225f4f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5857818bca4767" /><Relationship Type="http://schemas.openxmlformats.org/officeDocument/2006/relationships/hyperlink" Target="https://rinfinitysolutions.com/products/red-code-os#module-red-code" TargetMode="External" Id="R7a29c2179b334f91" /><Relationship Type="http://schemas.openxmlformats.org/officeDocument/2006/relationships/hyperlink" Target="https://rinfinitysolutions.com/products/red-code-os#module-plc-scada" TargetMode="External" Id="R09d1826f47ac416b" /><Relationship Type="http://schemas.openxmlformats.org/officeDocument/2006/relationships/notesSlide" Target="/ppt/notesSlides/notesSlide3.xml" Id="R029bb203beab4c4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b470fb081247d6" /><Relationship Type="http://schemas.openxmlformats.org/officeDocument/2006/relationships/hyperlink" Target="https://rinfinitysolutions.com/products/red-code-os#module-uefi-lab" TargetMode="External" Id="R198602c11d814e21" /><Relationship Type="http://schemas.openxmlformats.org/officeDocument/2006/relationships/hyperlink" Target="https://rinfinitysolutions.com/products/red-code-os#module-compatibility-decisions" TargetMode="External" Id="R2e4c3be993d3460b" /><Relationship Type="http://schemas.openxmlformats.org/officeDocument/2006/relationships/notesSlide" Target="/ppt/notesSlides/notesSlide4.xml" Id="R1f555a9e89bd4f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e4183b58cd46fe" /><Relationship Type="http://schemas.openxmlformats.org/officeDocument/2006/relationships/hyperlink" Target="https://rinfinitysolutions.com/products/red-code-os" TargetMode="External" Id="Rb150b90d632d46bd" /><Relationship Type="http://schemas.openxmlformats.org/officeDocument/2006/relationships/hyperlink" Target="https://rinfinitysolutions.com/downloads" TargetMode="External" Id="R079c37f9c8e24a5c" /><Relationship Type="http://schemas.openxmlformats.org/officeDocument/2006/relationships/hyperlink" Target="https://rinfinitysolutions.com/contact?product=red-code-os" TargetMode="External" Id="R4bfc7955e6574fbd" /><Relationship Type="http://schemas.openxmlformats.org/officeDocument/2006/relationships/notesSlide" Target="/ppt/notesSlides/notesSlide5.xml" Id="R14754d6005af4d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D48FBD-22A6-4B86-9E2F-8F42F53451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ac86fa9f04b09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73BC3-EC3D-49B8-9476-E4F1FAD9FD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51c95cf5e44609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50C8FD05-0DAD-44CE-8C9E-87FBBB8AE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INDUSTRIAL SYSTEMS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F72AAB9-4221-43AD-907E-182BD1AF0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7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Code &amp; Red OS</a:t>
            </a:r>
          </a:p>
          <a:p xmlns:a="http://schemas.openxmlformats.org/drawingml/2006/main">
            <a: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7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Laboratory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DAFAF78C-02EA-4A63-9FDA-5C349A65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Bounded industrial-language prototype and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QEMU-only operating-system laboratory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evidence.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F7539499-C2A5-498B-AC4E-1FD21278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0.9.0-lab</a:t>
            </a:r>
          </a:p>
        </p:txBody>
      </p:sp>
    </p:spTree>
    <p:extLst>
      <p:ext uri="{BB962C8B-B14F-4D97-AF65-F5344CB8AC3E}">
        <p14:creationId xmlns:p14="http://schemas.microsoft.com/office/powerpoint/2010/main" val="3070594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E526441D-6AE0-42B0-8CC6-51F0D95E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9F61BC4-546E-40F9-B614-2E46E825A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 industrial simulation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44ED650F-BBFA-4690-9F3D-91583ADD1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did the laboratory simulation demonstrate, and what</a:t>
            </a:r>
          </a:p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remains untested?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98FB7F40-5E34-4C36-89A7-312B7A61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Run a bounded industrial-language example in the simulated environment.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Compare the observed behaviour with the compatibility evidence and record any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missing checks.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A4090B86-A73F-4E37-A666-8B753C47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QEMU boot evidence does not establish compatibility with a physical controller or machine.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5FE48EFD-33EA-42A2-87F0-8548DF49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Code &amp; Red OS Laboratory / 0.9.0-lab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348B79A-B68E-465F-8435-CD73485D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7839608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226BEACA-5307-4C7C-AB70-32FFC670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0F267D5-4C50-47A7-8307-E56D0AED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Code Language &amp; PLC / SCADA Runtime</a:t>
            </a:r>
          </a:p>
        </p:txBody>
      </p:sp>
      <p:sp>
        <p:nvSpPr>
          <p:cNvPr id="3" name="module-red-code">
            <a:extLst xmlns:a="http://schemas.openxmlformats.org/drawingml/2006/main">
              <a:ext uri="{FF2B5EF4-FFF2-40B4-BE49-F238E27FC236}">
                <a16:creationId xmlns:a16="http://schemas.microsoft.com/office/drawing/2014/main" id="{6FFF00CE-CE21-4CF2-87A1-CB33ABD1B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7a29c2179b334f91"/>
              </a:rPr>
              <a:t>Red Code Language</a:t>
            </a:r>
          </a:p>
        </p:txBody>
      </p:sp>
      <p:sp>
        <p:nvSpPr>
          <p:cNvPr id="4" name="description-red-code">
            <a:extLst xmlns:a="http://schemas.openxmlformats.org/drawingml/2006/main">
              <a:ext uri="{FF2B5EF4-FFF2-40B4-BE49-F238E27FC236}">
                <a16:creationId xmlns:a16="http://schemas.microsoft.com/office/drawing/2014/main" id="{EB0E8EEC-6CAD-44EC-80DE-A5F4AD753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Typed PLC, SCADA, database and dashboard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prototype flow.</a:t>
            </a:r>
          </a:p>
        </p:txBody>
      </p:sp>
      <p:sp>
        <p:nvSpPr>
          <p:cNvPr id="5" name="module-plc-scada">
            <a:extLst xmlns:a="http://schemas.openxmlformats.org/drawingml/2006/main">
              <a:ext uri="{FF2B5EF4-FFF2-40B4-BE49-F238E27FC236}">
                <a16:creationId xmlns:a16="http://schemas.microsoft.com/office/drawing/2014/main" id="{6CFC5DC8-0404-4C58-98A2-E5A5D8D5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9d1826f47ac416b"/>
              </a:rPr>
              <a:t>PLC / SCADA Runtime</a:t>
            </a:r>
          </a:p>
        </p:txBody>
      </p:sp>
      <p:sp>
        <p:nvSpPr>
          <p:cNvPr id="6" name="description-plc-scada">
            <a:extLst xmlns:a="http://schemas.openxmlformats.org/drawingml/2006/main">
              <a:ext uri="{FF2B5EF4-FFF2-40B4-BE49-F238E27FC236}">
                <a16:creationId xmlns:a16="http://schemas.microsoft.com/office/drawing/2014/main" id="{3529C9F4-443C-4556-BCE7-27EB98948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Simulation-first industrial control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dashboard evaluation.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281980D4-3E20-4DD0-8CB0-8F659DD8D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Code &amp; Red OS Laboratory / 0.9.0-lab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24B0B05-0E4E-47BA-969C-E098B1BC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7942330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A4DAAAE6-3906-41A9-98A4-AE4DD18F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560E75C-A423-418A-A2D6-3C253F12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OS UEFI Lab &amp; Compatibility Decisions</a:t>
            </a:r>
          </a:p>
        </p:txBody>
      </p:sp>
      <p:sp>
        <p:nvSpPr>
          <p:cNvPr id="3" name="module-uefi-lab">
            <a:extLst xmlns:a="http://schemas.openxmlformats.org/drawingml/2006/main">
              <a:ext uri="{FF2B5EF4-FFF2-40B4-BE49-F238E27FC236}">
                <a16:creationId xmlns:a16="http://schemas.microsoft.com/office/drawing/2014/main" id="{F557AE46-9B0B-4060-99CF-ECA3F169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98602c11d814e21"/>
              </a:rPr>
              <a:t>Red OS UEFI Lab</a:t>
            </a:r>
          </a:p>
        </p:txBody>
      </p:sp>
      <p:sp>
        <p:nvSpPr>
          <p:cNvPr id="4" name="description-uefi-lab">
            <a:extLst xmlns:a="http://schemas.openxmlformats.org/drawingml/2006/main">
              <a:ext uri="{FF2B5EF4-FFF2-40B4-BE49-F238E27FC236}">
                <a16:creationId xmlns:a16="http://schemas.microsoft.com/office/drawing/2014/main" id="{0FE50BAD-086D-4624-8F12-FFFC117C0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QEMU/EDK2-only boot and deterministic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mechanism evidence.</a:t>
            </a:r>
          </a:p>
        </p:txBody>
      </p:sp>
      <p:sp>
        <p:nvSpPr>
          <p:cNvPr id="5" name="module-compatibility-decisions">
            <a:extLst xmlns:a="http://schemas.openxmlformats.org/drawingml/2006/main">
              <a:ext uri="{FF2B5EF4-FFF2-40B4-BE49-F238E27FC236}">
                <a16:creationId xmlns:a16="http://schemas.microsoft.com/office/drawing/2014/main" id="{BE955B9A-AACF-464B-AAD9-3856F850D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e4c3be993d3460b"/>
              </a:rPr>
              <a:t>Compatibility Decisions</a:t>
            </a:r>
          </a:p>
        </p:txBody>
      </p:sp>
      <p:sp>
        <p:nvSpPr>
          <p:cNvPr id="6" name="description-compatibility-decisions">
            <a:extLst xmlns:a="http://schemas.openxmlformats.org/drawingml/2006/main">
              <a:ext uri="{FF2B5EF4-FFF2-40B4-BE49-F238E27FC236}">
                <a16:creationId xmlns:a16="http://schemas.microsoft.com/office/drawing/2014/main" id="{1BE80D92-9CF4-4487-A058-152FDB394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Finite evidence matrices with missing-evidence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fail states.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5CB290C7-FCF9-4E19-97FF-9DDF0CD5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Code &amp; Red OS Laboratory / 0.9.0-lab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CE8D6B6-0F57-40A7-B9AC-1BBC9283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1728089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FDD3CB5A-D2E7-4D80-91A3-3D68B95A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505450E-11D5-4A77-BF23-F282BEAD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 development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FBB54867-8A59-4B89-A81C-41AE7452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Part of this design has been developed. Confirm which functions exist in the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version you are discussing.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BC61BDA6-BDB1-4599-B023-340013884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B71851FA-BFF3-44FA-9B01-6DB1D545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150b90d632d46bd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B9FC2D7A-C79C-44B8-B976-FC8F363F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79c37f9c8e24a5c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E84B2947-D4A1-4670-BC1F-C156EFEC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bfc7955e6574fbd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795B6E3D-D011-44D6-9E24-EF9C74C38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Code &amp; Red OS Laboratory / 0.9.0-lab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2D83364-969D-4B0C-BFCC-8A13D6F7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3723331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2026-11-02T08:38:00.9020000Z</dcterms:created>
  <dcterms:modified xsi:type="dcterms:W3CDTF">2026-11-02T08:38:00.9020000Z</dcterms:modified>
</coreProperties>
</file>