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f2e14ce74e34355" /><Relationship Type="http://schemas.openxmlformats.org/officeDocument/2006/relationships/extended-properties" Target="/docProps/app.xml" Id="R5c75d158c45642b1" /><Relationship Type="http://schemas.openxmlformats.org/officeDocument/2006/relationships/officeDocument" Target="/ppt/presentation.xml" Id="R7ea14c3eea634d0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befd751d2b1424d"/>
  </p:sldMasterIdLst>
  <p:notesMasterIdLst>
    <p:notesMasterId xmlns:r="http://schemas.openxmlformats.org/officeDocument/2006/relationships" r:id="Rc976967c42fb4328"/>
  </p:notesMasterIdLst>
  <p:sldIdLst>
    <p:sldId xmlns:r="http://schemas.openxmlformats.org/officeDocument/2006/relationships" id="256" r:id="Rbf7c98ca83ab4284"/>
    <p:sldId xmlns:r="http://schemas.openxmlformats.org/officeDocument/2006/relationships" id="257" r:id="R5913cfa283ee408b"/>
    <p:sldId xmlns:r="http://schemas.openxmlformats.org/officeDocument/2006/relationships" id="258" r:id="Rfba824ed5cbf42c5"/>
    <p:sldId xmlns:r="http://schemas.openxmlformats.org/officeDocument/2006/relationships" id="259" r:id="R0b1554a677864448"/>
    <p:sldId xmlns:r="http://schemas.openxmlformats.org/officeDocument/2006/relationships" id="260" r:id="Redb1c6fab737461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e05d0aef75f4334" /><Relationship Type="http://schemas.openxmlformats.org/officeDocument/2006/relationships/slideMaster" Target="/ppt/slideMasters/slideMaster1.xml" Id="R6befd751d2b1424d" /><Relationship Type="http://schemas.openxmlformats.org/officeDocument/2006/relationships/notesMaster" Target="/ppt/notesMasters/notesMaster1.xml" Id="Rc976967c42fb4328" /><Relationship Type="http://schemas.openxmlformats.org/officeDocument/2006/relationships/presProps" Target="/ppt/presProps.xml" Id="R05a5d34134f04675" /><Relationship Type="http://schemas.openxmlformats.org/officeDocument/2006/relationships/tableStyles" Target="/ppt/tableStyles.xml" Id="R37dd1977f1b04b4a" /><Relationship Type="http://schemas.openxmlformats.org/officeDocument/2006/relationships/slide" Target="/ppt/slides/slide1.xml" Id="Rbf7c98ca83ab4284" /><Relationship Type="http://schemas.openxmlformats.org/officeDocument/2006/relationships/slide" Target="/ppt/slides/slide2.xml" Id="R5913cfa283ee408b" /><Relationship Type="http://schemas.openxmlformats.org/officeDocument/2006/relationships/slide" Target="/ppt/slides/slide3.xml" Id="Rfba824ed5cbf42c5" /><Relationship Type="http://schemas.openxmlformats.org/officeDocument/2006/relationships/slide" Target="/ppt/slides/slide4.xml" Id="R0b1554a677864448" /><Relationship Type="http://schemas.openxmlformats.org/officeDocument/2006/relationships/slide" Target="/ppt/slides/slide5.xml" Id="Redb1c6fab737461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486502d43b54d9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a1cef87553e4054" /><Relationship Type="http://schemas.openxmlformats.org/officeDocument/2006/relationships/notesMaster" Target="/ppt/notesMasters/notesMaster1.xml" Id="R33e09b76328549d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768975d639540bc" /><Relationship Type="http://schemas.openxmlformats.org/officeDocument/2006/relationships/notesMaster" Target="/ppt/notesMasters/notesMaster1.xml" Id="Rb7be654ec71f40c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aa2baabef124542" /><Relationship Type="http://schemas.openxmlformats.org/officeDocument/2006/relationships/notesMaster" Target="/ppt/notesMasters/notesMaster1.xml" Id="R35bba6f85d044bc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730ac1d50e04e1f" /><Relationship Type="http://schemas.openxmlformats.org/officeDocument/2006/relationships/notesMaster" Target="/ppt/notesMasters/notesMaster1.xml" Id="R749c8e5bbe40471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2d3dcedd9cc45d3" /><Relationship Type="http://schemas.openxmlformats.org/officeDocument/2006/relationships/notesMaster" Target="/ppt/notesMasters/notesMaster1.xml" Id="R942165b9770847a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RED CRM</a:t>
            </a:r>
          </a:p>
          <a:p xmlns:a="http://schemas.openxmlformats.org/drawingml/2006/main">
            <a:r>
              <a:t>Private CRM for business development, purchase-order execution, controlled follow-up and role-scoped licensing.</a:t>
            </a:r>
          </a:p>
          <a:p xmlns:a="http://schemas.openxmlformats.org/drawingml/2006/main">
            <a:r>
              <a:t>https://rinfinitysolutions.com/products/red-crm/presentation#slide-1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Following a purchase order</a:t>
            </a:r>
          </a:p>
          <a:p xmlns:a="http://schemas.openxmlformats.org/drawingml/2006/main">
            <a:r>
              <a:t>What happens between a promising lead and delivery against an order?</a:t>
            </a:r>
          </a:p>
          <a:p xmlns:a="http://schemas.openxmlformats.org/drawingml/2006/main">
            <a:r>
              <a:t>An account progresses from opportunity to purchase order. Milestones give the team a place to track delivery, correspondence and the next follow-up.</a:t>
            </a:r>
          </a:p>
          <a:p xmlns:a="http://schemas.openxmlformats.org/drawingml/2006/main">
            <a:r>
              <a:t>Ask for the order milestone, its owner and the correspondence that explains a delay.</a:t>
            </a:r>
          </a:p>
          <a:p xmlns:a="http://schemas.openxmlformats.org/drawingml/2006/main">
            <a:r>
              <a:t>https://rinfinitysolutions.com/products/red-crm/presentation#slide-2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Business Development &amp; Order Execution</a:t>
            </a:r>
          </a:p>
          <a:p xmlns:a="http://schemas.openxmlformats.org/drawingml/2006/main">
            <a:r>
              <a:t>https://rinfinitysolutions.com/products/red-crm/presentation#slide-3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Controlled Correspondence &amp; CRM Licensing</a:t>
            </a:r>
          </a:p>
          <a:p xmlns:a="http://schemas.openxmlformats.org/drawingml/2006/main">
            <a:r>
              <a:t>https://rinfinitysolutions.com/products/red-crm/presentation#slide-4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Developed baseline</a:t>
            </a:r>
          </a:p>
          <a:p xmlns:a="http://schemas.openxmlformats.org/drawingml/2006/main">
            <a:r>
              <a:t>The named functions have a developed baseline. Check the release and qualification evidence for the version and environment you intend to use.</a:t>
            </a:r>
          </a:p>
          <a:p xmlns:a="http://schemas.openxmlformats.org/drawingml/2006/main">
            <a:r>
              <a:t>Evaluation builds stay with the vendor. The download centre lists software approved for licensed customers.</a:t>
            </a:r>
          </a:p>
          <a:p xmlns:a="http://schemas.openxmlformats.org/drawingml/2006/main">
            <a:r>
              <a:t>https://rinfinitysolutions.com/products/red-crm/presentation#slide-5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32926d7f616475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0b370af704d47d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31af9b5b85483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56521090e3f4ba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ca98116849e417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2ce7f78e197497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EB91FC3-DF66-4624-83FC-A0431591CD4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09927A3-50C1-48FA-AD5A-F2DFD268F7B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B650842-6E16-4337-A279-542AAAE73B4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B989372-60D9-4342-8CD5-126FF49E012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E8EEA8C-815A-4160-A726-9CB8E08EB5C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CD2F70C-763C-46A1-A025-DD03ECD3B7E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57375F8-0FBC-4D29-98E7-8FEB849B1EE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D12918D-D575-41AC-A923-3BB9E3FE226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5502F38-81A8-444E-975B-6F645C834C3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1126B81-2D58-46FC-89C2-9965AE206D0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8379353a7204c38" /><Relationship Type="http://schemas.openxmlformats.org/officeDocument/2006/relationships/slideLayout" Target="/ppt/slideLayouts/slideLayout1.xml" Id="R4aacd32693094f81" /><Relationship Type="http://schemas.openxmlformats.org/officeDocument/2006/relationships/slideLayout" Target="/ppt/slideLayouts/slideLayout2.xml" Id="R20cae1f74bf642d7" /><Relationship Type="http://schemas.openxmlformats.org/officeDocument/2006/relationships/slideLayout" Target="/ppt/slideLayouts/slideLayout3.xml" Id="Rbf143d8102b349b3" /><Relationship Type="http://schemas.openxmlformats.org/officeDocument/2006/relationships/slideLayout" Target="/ppt/slideLayouts/slideLayout4.xml" Id="R34752c4f8ed141bf" /><Relationship Type="http://schemas.openxmlformats.org/officeDocument/2006/relationships/slideLayout" Target="/ppt/slideLayouts/slideLayout5.xml" Id="Rb79c9c25c26b4600" /><Relationship Type="http://schemas.openxmlformats.org/officeDocument/2006/relationships/slideLayout" Target="/ppt/slideLayouts/slideLayout6.xml" Id="Rd5ab9b6fd68a4b6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aacd32693094f81"/>
    <p:sldLayoutId xmlns:r="http://schemas.openxmlformats.org/officeDocument/2006/relationships" id="2147483650" r:id="R20cae1f74bf642d7"/>
    <p:sldLayoutId xmlns:r="http://schemas.openxmlformats.org/officeDocument/2006/relationships" id="2147483651" r:id="Rbf143d8102b349b3"/>
    <p:sldLayoutId xmlns:r="http://schemas.openxmlformats.org/officeDocument/2006/relationships" id="2147483652" r:id="R34752c4f8ed141bf"/>
    <p:sldLayoutId xmlns:r="http://schemas.openxmlformats.org/officeDocument/2006/relationships" id="2147483653" r:id="Rb79c9c25c26b4600"/>
    <p:sldLayoutId xmlns:r="http://schemas.openxmlformats.org/officeDocument/2006/relationships" id="2147483654" r:id="Rd5ab9b6fd68a4b6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96af831083947fa" /><Relationship Type="http://schemas.openxmlformats.org/officeDocument/2006/relationships/image" Target="/ppt/media/image.jpeg" Id="Re0f7c1e2744d498b" /><Relationship Type="http://schemas.openxmlformats.org/officeDocument/2006/relationships/image" Target="/ppt/media/image.png" Id="R56db4f0a2ecf44a4" /><Relationship Type="http://schemas.openxmlformats.org/officeDocument/2006/relationships/notesSlide" Target="/ppt/notesSlides/notesSlide1.xml" Id="R2e9b237720d94a2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dcee5f99964f2d" /><Relationship Type="http://schemas.openxmlformats.org/officeDocument/2006/relationships/notesSlide" Target="/ppt/notesSlides/notesSlide2.xml" Id="Rbeeba0ccf434471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24f58a7da14c3e" /><Relationship Type="http://schemas.openxmlformats.org/officeDocument/2006/relationships/hyperlink" Target="https://rinfinitysolutions.com/products/red-crm#module-business-development" TargetMode="External" Id="R2e60efa79ad04209" /><Relationship Type="http://schemas.openxmlformats.org/officeDocument/2006/relationships/hyperlink" Target="https://rinfinitysolutions.com/products/red-crm#module-order-execution" TargetMode="External" Id="Rdec6be0caf034256" /><Relationship Type="http://schemas.openxmlformats.org/officeDocument/2006/relationships/notesSlide" Target="/ppt/notesSlides/notesSlide3.xml" Id="R024aa55c2df1450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88d393efae840a9" /><Relationship Type="http://schemas.openxmlformats.org/officeDocument/2006/relationships/hyperlink" Target="https://rinfinitysolutions.com/products/red-crm#module-controlled-correspondence" TargetMode="External" Id="R94eac2b6352e4de3" /><Relationship Type="http://schemas.openxmlformats.org/officeDocument/2006/relationships/hyperlink" Target="https://rinfinitysolutions.com/products/red-crm#module-crm-licensing" TargetMode="External" Id="R29266d8209064eda" /><Relationship Type="http://schemas.openxmlformats.org/officeDocument/2006/relationships/notesSlide" Target="/ppt/notesSlides/notesSlide4.xml" Id="Rf8ea005c717f4ff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b6bd406a5c24e1f" /><Relationship Type="http://schemas.openxmlformats.org/officeDocument/2006/relationships/hyperlink" Target="https://rinfinitysolutions.com/products/red-crm" TargetMode="External" Id="Rf783397756934fa6" /><Relationship Type="http://schemas.openxmlformats.org/officeDocument/2006/relationships/hyperlink" Target="https://rinfinitysolutions.com/downloads" TargetMode="External" Id="Rc25ac330b66c4baa" /><Relationship Type="http://schemas.openxmlformats.org/officeDocument/2006/relationships/hyperlink" Target="https://rinfinitysolutions.com/contact?product=red-crm" TargetMode="External" Id="R530bac5fbca74200" /><Relationship Type="http://schemas.openxmlformats.org/officeDocument/2006/relationships/notesSlide" Target="/ppt/notesSlides/notesSlide5.xml" Id="R823beff7f0bd475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13BF6F-9034-4DA4-8E50-8E4175471E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f7c1e2744d498b"/>
          <a:srcRect xmlns:a="http://schemas.openxmlformats.org/drawingml/2006/main" l="25844" t="0" r="2584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05550" y="0"/>
            <a:ext cx="588645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B9BEDD-4BFB-4368-8654-BE8E1A4F267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db4f0a2ecf44a4"/>
          <a:stretch xmlns:a="http://schemas.openxmlformats.org/drawingml/2006/main"/>
        </p:blipFill>
        <p:spPr>
          <a:xfrm xmlns:a="http://schemas.openxmlformats.org/drawingml/2006/main">
            <a:off x="552450" y="381302"/>
            <a:ext cx="3162300" cy="1056671"/>
          </a:xfrm>
          <a:prstGeom xmlns:a="http://schemas.openxmlformats.org/drawingml/2006/main" prst="rect">
            <a:avLst/>
          </a:prstGeom>
        </p:spPr>
      </p:pic>
      <p:sp>
        <p:nvSpPr>
          <p:cNvPr id="3" name="category">
            <a:extLst xmlns:a="http://schemas.openxmlformats.org/drawingml/2006/main">
              <a:ext uri="{FF2B5EF4-FFF2-40B4-BE49-F238E27FC236}">
                <a16:creationId xmlns:a16="http://schemas.microsoft.com/office/drawing/2014/main" id="{5B447B65-335D-4C34-B577-93B00FAD8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9725"/>
            <a:ext cx="53625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COMMERCIAL OPERATIONS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8C48781-BDCB-4B38-98C6-720E8C60F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09800"/>
            <a:ext cx="539115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450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RED CRM</a:t>
            </a:r>
          </a:p>
        </p:txBody>
      </p:sp>
      <p:sp>
        <p:nvSpPr>
          <p:cNvPr id="5" name="public-summary">
            <a:extLst xmlns:a="http://schemas.openxmlformats.org/drawingml/2006/main">
              <a:ext uri="{FF2B5EF4-FFF2-40B4-BE49-F238E27FC236}">
                <a16:creationId xmlns:a16="http://schemas.microsoft.com/office/drawing/2014/main" id="{98002C97-2E74-4774-9F5C-A034055F6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5286375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Private CRM for business development,</a:t>
            </a:r>
          </a:p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purchase-order execution, controlled</a:t>
            </a:r>
          </a:p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follow-up and role-scoped licensing.</a:t>
            </a:r>
          </a:p>
        </p:txBody>
      </p:sp>
      <p:sp>
        <p:nvSpPr>
          <p:cNvPr id="6" name="edition">
            <a:extLst xmlns:a="http://schemas.openxmlformats.org/drawingml/2006/main">
              <a:ext uri="{FF2B5EF4-FFF2-40B4-BE49-F238E27FC236}">
                <a16:creationId xmlns:a16="http://schemas.microsoft.com/office/drawing/2014/main" id="{9ABFD407-A80A-46CF-8780-362920133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048375"/>
            <a:ext cx="5429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2 NOVEMBER 2026 / 0.3.0</a:t>
            </a:r>
          </a:p>
        </p:txBody>
      </p:sp>
    </p:spTree>
    <p:extLst>
      <p:ext uri="{BB962C8B-B14F-4D97-AF65-F5344CB8AC3E}">
        <p14:creationId xmlns:p14="http://schemas.microsoft.com/office/powerpoint/2010/main" val="31737694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3C16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kind">
            <a:extLst xmlns:a="http://schemas.openxmlformats.org/drawingml/2006/main">
              <a:ext uri="{FF2B5EF4-FFF2-40B4-BE49-F238E27FC236}">
                <a16:creationId xmlns:a16="http://schemas.microsoft.com/office/drawing/2014/main" id="{E78D443A-1A45-4FB8-99B1-29F1149DF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71500"/>
            <a:ext cx="10287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ILLUSTRATIVE WORKFLOW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FBA0BAC3-2046-4BAE-8C0C-EDD192C48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095375"/>
            <a:ext cx="10763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Following a purchase order</a:t>
            </a:r>
          </a:p>
        </p:txBody>
      </p:sp>
      <p:sp>
        <p:nvSpPr>
          <p:cNvPr id="3" name="question">
            <a:extLst xmlns:a="http://schemas.openxmlformats.org/drawingml/2006/main">
              <a:ext uri="{FF2B5EF4-FFF2-40B4-BE49-F238E27FC236}">
                <a16:creationId xmlns:a16="http://schemas.microsoft.com/office/drawing/2014/main" id="{69636216-B6D7-4910-BD87-3D9F7EFEA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400300"/>
            <a:ext cx="107442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What happens between a promising lead and delivery against an</a:t>
            </a:r>
          </a:p>
          <a:p xmlns:a="http://schemas.openxmlformats.org/drawingml/2006/main">
            <a: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order?</a:t>
            </a:r>
          </a:p>
        </p:txBody>
      </p:sp>
      <p:sp>
        <p:nvSpPr>
          <p:cNvPr id="4" name="example">
            <a:extLst xmlns:a="http://schemas.openxmlformats.org/drawingml/2006/main">
              <a:ext uri="{FF2B5EF4-FFF2-40B4-BE49-F238E27FC236}">
                <a16:creationId xmlns:a16="http://schemas.microsoft.com/office/drawing/2014/main" id="{2A7586ED-0ECA-4D13-9E10-DFE7CACFD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29025"/>
            <a:ext cx="107442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An account progresses from opportunity to purchase order. Milestones give the</a:t>
            </a:r>
          </a:p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team a place to track delivery, correspondence and the next follow-up.</a:t>
            </a:r>
          </a:p>
        </p:txBody>
      </p:sp>
      <p:sp>
        <p:nvSpPr>
          <p:cNvPr id="5" name="review">
            <a:extLst xmlns:a="http://schemas.openxmlformats.org/drawingml/2006/main">
              <a:ext uri="{FF2B5EF4-FFF2-40B4-BE49-F238E27FC236}">
                <a16:creationId xmlns:a16="http://schemas.microsoft.com/office/drawing/2014/main" id="{AC3AD974-C7EC-4E86-98D8-B975E2202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72075"/>
            <a:ext cx="108013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Ask for the order milestone, its owner and the correspondence that explains a delay.</a:t>
            </a:r>
          </a:p>
        </p:txBody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A10BBE9E-610D-406F-9C2F-77CDF3F64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RED CRM / 0.3.0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471B9FCB-9C32-4691-B96C-F41712E75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02 / 05</a:t>
            </a:r>
          </a:p>
        </p:txBody>
      </p:sp>
    </p:spTree>
    <p:extLst>
      <p:ext uri="{BB962C8B-B14F-4D97-AF65-F5344CB8AC3E}">
        <p14:creationId xmlns:p14="http://schemas.microsoft.com/office/powerpoint/2010/main" val="37384192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01C8496E-E19A-4B92-946E-D51DF703A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75F21D26-14E3-47C3-99EF-7BE0A04B2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375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Business Development &amp; Order Execution</a:t>
            </a:r>
          </a:p>
        </p:txBody>
      </p:sp>
      <p:sp>
        <p:nvSpPr>
          <p:cNvPr id="3" name="module-business-development">
            <a:extLst xmlns:a="http://schemas.openxmlformats.org/drawingml/2006/main">
              <a:ext uri="{FF2B5EF4-FFF2-40B4-BE49-F238E27FC236}">
                <a16:creationId xmlns:a16="http://schemas.microsoft.com/office/drawing/2014/main" id="{88190E92-638F-41DE-9C49-5C5174D13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2e60efa79ad04209"/>
              </a:rPr>
              <a:t>Business Development</a:t>
            </a:r>
          </a:p>
        </p:txBody>
      </p:sp>
      <p:sp>
        <p:nvSpPr>
          <p:cNvPr id="4" name="description-business-development">
            <a:extLst xmlns:a="http://schemas.openxmlformats.org/drawingml/2006/main">
              <a:ext uri="{FF2B5EF4-FFF2-40B4-BE49-F238E27FC236}">
                <a16:creationId xmlns:a16="http://schemas.microsoft.com/office/drawing/2014/main" id="{E65A46BB-9F28-428D-96C9-91B49BA5D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Lead, opportunity, projection and account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workflow.</a:t>
            </a:r>
          </a:p>
        </p:txBody>
      </p:sp>
      <p:sp>
        <p:nvSpPr>
          <p:cNvPr id="5" name="module-order-execution">
            <a:extLst xmlns:a="http://schemas.openxmlformats.org/drawingml/2006/main">
              <a:ext uri="{FF2B5EF4-FFF2-40B4-BE49-F238E27FC236}">
                <a16:creationId xmlns:a16="http://schemas.microsoft.com/office/drawing/2014/main" id="{2B3AD661-44C3-4528-912C-AB3037179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dec6be0caf034256"/>
              </a:rPr>
              <a:t>Order Execution</a:t>
            </a:r>
          </a:p>
        </p:txBody>
      </p:sp>
      <p:sp>
        <p:nvSpPr>
          <p:cNvPr id="6" name="description-order-execution">
            <a:extLst xmlns:a="http://schemas.openxmlformats.org/drawingml/2006/main">
              <a:ext uri="{FF2B5EF4-FFF2-40B4-BE49-F238E27FC236}">
                <a16:creationId xmlns:a16="http://schemas.microsoft.com/office/drawing/2014/main" id="{A0873C9D-1D68-447D-B60F-7045E17ED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Purchase-order intake, milestones, lead time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and delivery control.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D783B61A-056A-494A-BED0-6BC8F0C1E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RED CRM / 0.3.0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C21864C6-DF06-4A7D-B9BF-9F4FDB24E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03 / 05</a:t>
            </a:r>
          </a:p>
        </p:txBody>
      </p:sp>
    </p:spTree>
    <p:extLst>
      <p:ext uri="{BB962C8B-B14F-4D97-AF65-F5344CB8AC3E}">
        <p14:creationId xmlns:p14="http://schemas.microsoft.com/office/powerpoint/2010/main" val="14266165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8852724E-7B21-49F8-AA93-C8D5F805A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015B065C-B079-4C8C-BD5D-FE791CE83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375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Controlled Correspondence &amp; CRM Licensing</a:t>
            </a:r>
          </a:p>
        </p:txBody>
      </p:sp>
      <p:sp>
        <p:nvSpPr>
          <p:cNvPr id="3" name="module-controlled-correspondence">
            <a:extLst xmlns:a="http://schemas.openxmlformats.org/drawingml/2006/main">
              <a:ext uri="{FF2B5EF4-FFF2-40B4-BE49-F238E27FC236}">
                <a16:creationId xmlns:a16="http://schemas.microsoft.com/office/drawing/2014/main" id="{7F9DF4C1-90F8-47A7-A8CF-E9F025E8A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94eac2b6352e4de3"/>
              </a:rPr>
              <a:t>Controlled Correspondence</a:t>
            </a:r>
          </a:p>
        </p:txBody>
      </p:sp>
      <p:sp>
        <p:nvSpPr>
          <p:cNvPr id="4" name="description-controlled-correspondence">
            <a:extLst xmlns:a="http://schemas.openxmlformats.org/drawingml/2006/main">
              <a:ext uri="{FF2B5EF4-FFF2-40B4-BE49-F238E27FC236}">
                <a16:creationId xmlns:a16="http://schemas.microsoft.com/office/drawing/2014/main" id="{C6A94B23-81DC-420E-B81F-328DF3A34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Attributable mail follow-up, NDA/CDA and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response queues.</a:t>
            </a:r>
          </a:p>
        </p:txBody>
      </p:sp>
      <p:sp>
        <p:nvSpPr>
          <p:cNvPr id="5" name="module-crm-licensing">
            <a:extLst xmlns:a="http://schemas.openxmlformats.org/drawingml/2006/main">
              <a:ext uri="{FF2B5EF4-FFF2-40B4-BE49-F238E27FC236}">
                <a16:creationId xmlns:a16="http://schemas.microsoft.com/office/drawing/2014/main" id="{36F75A56-1247-4F73-B147-6EB3EE059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29266d8209064eda"/>
              </a:rPr>
              <a:t>CRM Licensing</a:t>
            </a:r>
          </a:p>
        </p:txBody>
      </p:sp>
      <p:sp>
        <p:nvSpPr>
          <p:cNvPr id="6" name="description-crm-licensing">
            <a:extLst xmlns:a="http://schemas.openxmlformats.org/drawingml/2006/main">
              <a:ext uri="{FF2B5EF4-FFF2-40B4-BE49-F238E27FC236}">
                <a16:creationId xmlns:a16="http://schemas.microsoft.com/office/drawing/2014/main" id="{0EA0D7E7-C8DA-4131-826C-CFD00E7DA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Vendor/customer editions, seats, MFA and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recovery boundaries.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01A40875-A643-4332-8509-BB4A42A05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RED CRM / 0.3.0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093CA71-3B56-40BB-925B-6EC18ABCF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04 / 05</a:t>
            </a:r>
          </a:p>
        </p:txBody>
      </p:sp>
    </p:spTree>
    <p:extLst>
      <p:ext uri="{BB962C8B-B14F-4D97-AF65-F5344CB8AC3E}">
        <p14:creationId xmlns:p14="http://schemas.microsoft.com/office/powerpoint/2010/main" val="93082965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3C16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kind">
            <a:extLst xmlns:a="http://schemas.openxmlformats.org/drawingml/2006/main">
              <a:ext uri="{FF2B5EF4-FFF2-40B4-BE49-F238E27FC236}">
                <a16:creationId xmlns:a16="http://schemas.microsoft.com/office/drawing/2014/main" id="{4F9D7F5D-7C90-4E8D-8991-E1700B512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90550"/>
            <a:ext cx="10572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READINESS AND ACCESS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9A635DD4-0F37-4E23-80DE-25AFC53EA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114425"/>
            <a:ext cx="1076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435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Developed baseline</a:t>
            </a:r>
          </a:p>
        </p:txBody>
      </p:sp>
      <p:sp>
        <p:nvSpPr>
          <p:cNvPr id="3" name="readiness-description">
            <a:extLst xmlns:a="http://schemas.openxmlformats.org/drawingml/2006/main">
              <a:ext uri="{FF2B5EF4-FFF2-40B4-BE49-F238E27FC236}">
                <a16:creationId xmlns:a16="http://schemas.microsoft.com/office/drawing/2014/main" id="{372BCE28-DCEE-440A-B6B2-6E95F3C85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276475"/>
            <a:ext cx="108108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The named functions have a developed baseline. Check the release and</a:t>
            </a:r>
          </a:p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qualification evidence for the version and environment you intend to use.</a:t>
            </a:r>
          </a:p>
        </p:txBody>
      </p:sp>
      <p:sp>
        <p:nvSpPr>
          <p:cNvPr id="4" name="availability">
            <a:extLst xmlns:a="http://schemas.openxmlformats.org/drawingml/2006/main">
              <a:ext uri="{FF2B5EF4-FFF2-40B4-BE49-F238E27FC236}">
                <a16:creationId xmlns:a16="http://schemas.microsoft.com/office/drawing/2014/main" id="{07328649-BC64-4AE0-89D9-D7DD9F329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10763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Evaluation builds stay with the vendor. The download centre lists software approved for</a:t>
            </a:r>
          </a:p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licensed customers.</a:t>
            </a:r>
          </a:p>
        </p:txBody>
      </p:sp>
      <p:sp>
        <p:nvSpPr>
          <p:cNvPr id="5" name="action-0">
            <a:extLst xmlns:a="http://schemas.openxmlformats.org/drawingml/2006/main">
              <a:ext uri="{FF2B5EF4-FFF2-40B4-BE49-F238E27FC236}">
                <a16:creationId xmlns:a16="http://schemas.microsoft.com/office/drawing/2014/main" id="{E53D1445-5AB0-490B-99D9-5EC43AFE5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f783397756934fa6"/>
              </a:rPr>
              <a:t>Explore the product</a:t>
            </a:r>
          </a:p>
        </p:txBody>
      </p:sp>
      <p:sp>
        <p:nvSpPr>
          <p:cNvPr id="6" name="action-1">
            <a:extLst xmlns:a="http://schemas.openxmlformats.org/drawingml/2006/main">
              <a:ext uri="{FF2B5EF4-FFF2-40B4-BE49-F238E27FC236}">
                <a16:creationId xmlns:a16="http://schemas.microsoft.com/office/drawing/2014/main" id="{BF116826-56FA-4306-A112-933EECBF9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c25ac330b66c4baa"/>
              </a:rPr>
              <a:t>Check download availability</a:t>
            </a:r>
          </a:p>
        </p:txBody>
      </p:sp>
      <p:sp>
        <p:nvSpPr>
          <p:cNvPr id="7" name="action-2">
            <a:extLst xmlns:a="http://schemas.openxmlformats.org/drawingml/2006/main">
              <a:ext uri="{FF2B5EF4-FFF2-40B4-BE49-F238E27FC236}">
                <a16:creationId xmlns:a16="http://schemas.microsoft.com/office/drawing/2014/main" id="{87A20C4D-7D2A-4E96-B12B-81C52AD20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530bac5fbca74200"/>
              </a:rPr>
              <a:t>Discuss this product</a:t>
            </a:r>
          </a:p>
        </p:txBody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0FF36828-A654-46DF-BFDC-69A2E9994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RED CRM / 0.3.0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CC2EF916-6B63-47BF-A003-45F74114F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05 / 05</a:t>
            </a:r>
          </a:p>
        </p:txBody>
      </p:sp>
    </p:spTree>
    <p:extLst>
      <p:ext uri="{BB962C8B-B14F-4D97-AF65-F5344CB8AC3E}">
        <p14:creationId xmlns:p14="http://schemas.microsoft.com/office/powerpoint/2010/main" val="96546996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2026-11-02T08:37:58.6270000Z</dcterms:created>
  <dcterms:modified xsi:type="dcterms:W3CDTF">2026-11-02T08:37:58.6270000Z</dcterms:modified>
</coreProperties>
</file>