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0d7347eea3405a" /><Relationship Type="http://schemas.openxmlformats.org/officeDocument/2006/relationships/extended-properties" Target="/docProps/app.xml" Id="R311fc1d9906b4e84" /><Relationship Type="http://schemas.openxmlformats.org/officeDocument/2006/relationships/officeDocument" Target="/ppt/presentation.xml" Id="R87f0cf4f6fa941c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766bf059fdf4056"/>
  </p:sldMasterIdLst>
  <p:notesMasterIdLst>
    <p:notesMasterId xmlns:r="http://schemas.openxmlformats.org/officeDocument/2006/relationships" r:id="R274334438a1d4098"/>
  </p:notesMasterIdLst>
  <p:sldIdLst>
    <p:sldId xmlns:r="http://schemas.openxmlformats.org/officeDocument/2006/relationships" id="256" r:id="Rc4a3e4b51a824f5c"/>
    <p:sldId xmlns:r="http://schemas.openxmlformats.org/officeDocument/2006/relationships" id="257" r:id="R9551f53b817b425c"/>
    <p:sldId xmlns:r="http://schemas.openxmlformats.org/officeDocument/2006/relationships" id="258" r:id="R3726821030b3490d"/>
    <p:sldId xmlns:r="http://schemas.openxmlformats.org/officeDocument/2006/relationships" id="259" r:id="Rcce26f0acea7438a"/>
    <p:sldId xmlns:r="http://schemas.openxmlformats.org/officeDocument/2006/relationships" id="260" r:id="Rebc0d7940e434db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599790adeaa4c45" /><Relationship Type="http://schemas.openxmlformats.org/officeDocument/2006/relationships/slideMaster" Target="/ppt/slideMasters/slideMaster1.xml" Id="R3766bf059fdf4056" /><Relationship Type="http://schemas.openxmlformats.org/officeDocument/2006/relationships/notesMaster" Target="/ppt/notesMasters/notesMaster1.xml" Id="R274334438a1d4098" /><Relationship Type="http://schemas.openxmlformats.org/officeDocument/2006/relationships/presProps" Target="/ppt/presProps.xml" Id="Rb5cf6db6446f4b9c" /><Relationship Type="http://schemas.openxmlformats.org/officeDocument/2006/relationships/tableStyles" Target="/ppt/tableStyles.xml" Id="Rca263c92da864c75" /><Relationship Type="http://schemas.openxmlformats.org/officeDocument/2006/relationships/slide" Target="/ppt/slides/slide1.xml" Id="Rc4a3e4b51a824f5c" /><Relationship Type="http://schemas.openxmlformats.org/officeDocument/2006/relationships/slide" Target="/ppt/slides/slide2.xml" Id="R9551f53b817b425c" /><Relationship Type="http://schemas.openxmlformats.org/officeDocument/2006/relationships/slide" Target="/ppt/slides/slide3.xml" Id="R3726821030b3490d" /><Relationship Type="http://schemas.openxmlformats.org/officeDocument/2006/relationships/slide" Target="/ppt/slides/slide4.xml" Id="Rcce26f0acea7438a" /><Relationship Type="http://schemas.openxmlformats.org/officeDocument/2006/relationships/slide" Target="/ppt/slides/slide5.xml" Id="Rebc0d7940e434db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c62270e48e4e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9aeefee1f141cf" /><Relationship Type="http://schemas.openxmlformats.org/officeDocument/2006/relationships/notesMaster" Target="/ppt/notesMasters/notesMaster1.xml" Id="Ra64f7a502f6b48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10a2dfec9640ed" /><Relationship Type="http://schemas.openxmlformats.org/officeDocument/2006/relationships/notesMaster" Target="/ppt/notesMasters/notesMaster1.xml" Id="Ra592d36b8bbd49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fdc28b91da4faa" /><Relationship Type="http://schemas.openxmlformats.org/officeDocument/2006/relationships/notesMaster" Target="/ppt/notesMasters/notesMaster1.xml" Id="Rb5902d1fb3f8478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f3b044c9f96477e" /><Relationship Type="http://schemas.openxmlformats.org/officeDocument/2006/relationships/notesMaster" Target="/ppt/notesMasters/notesMaster1.xml" Id="R82887cac62f945a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956cbf32774bc6" /><Relationship Type="http://schemas.openxmlformats.org/officeDocument/2006/relationships/notesMaster" Target="/ppt/notesMasters/notesMaster1.xml" Id="Rafb8dcf3909f40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Hub</a:t>
            </a:r>
          </a:p>
          <a:p xmlns:a="http://schemas.openxmlformats.org/drawingml/2006/main">
            <a:r>
              <a:t>A personal and role-based enterprise workspace for inventory, contact cards, QR artwork and meeting tools.</a:t>
            </a:r>
          </a:p>
          <a:p xmlns:a="http://schemas.openxmlformats.org/drawingml/2006/main">
            <a:r>
              <a:t>https://rinfinitysolutions.com/products/red-hub/presentation#slide-1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starting workflow</a:t>
            </a:r>
          </a:p>
          <a:p xmlns:a="http://schemas.openxmlformats.org/drawingml/2006/main">
            <a:r>
              <a:t>What can your team explore with Red Hub?</a:t>
            </a:r>
          </a:p>
          <a:p xmlns:a="http://schemas.openxmlformats.org/drawingml/2006/main">
            <a:r>
              <a:t>A personal and role-based enterprise workspace for inventory, contact cards, QR artwork and meeting tools.</a:t>
            </a:r>
          </a:p>
          <a:p xmlns:a="http://schemas.openxmlformats.org/drawingml/2006/main">
            <a:r>
              <a:t>Review the listed modules and confirm the exact version, platform and release status before use.</a:t>
            </a:r>
          </a:p>
          <a:p xmlns:a="http://schemas.openxmlformats.org/drawingml/2006/main">
            <a:r>
              <a:t>https://rinfinitysolutions.com/products/red-hub/presentation#slide-2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Inventory workspace &amp; Business cards</a:t>
            </a:r>
          </a:p>
          <a:p xmlns:a="http://schemas.openxmlformats.org/drawingml/2006/main">
            <a:r>
              <a:t>https://rinfinitysolutions.com/products/red-hub/presentation#slide-3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QR studio &amp; Meeting desk</a:t>
            </a:r>
          </a:p>
          <a:p xmlns:a="http://schemas.openxmlformats.org/drawingml/2006/main">
            <a:r>
              <a:t>https://rinfinitysolutions.com/products/red-hub/presentation#slide-4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Developed baseline</a:t>
            </a:r>
          </a:p>
          <a:p xmlns:a="http://schemas.openxmlformats.org/drawingml/2006/main">
            <a:r>
              <a:t>The named functions have a developed baseline. Check the release and qualification evidence for the version and environment you intend to use.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https://rinfinitysolutions.com/products/red-hub/presentation#slide-5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a97621af654a2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2be1a893e94ef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dcab55ac04463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29d8905b7345f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7b1e2136c343f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6a864a160e494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C3D478E-4FFD-4B12-8FA8-3E81E78766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3FDDBC1-8D0F-4BD5-91C3-97271E76434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3FCD1D9-DE0D-4E29-B697-85E5B105F2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141826-3D9C-40E2-B817-7835B6588E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01BFB15-96F7-4541-8867-9DC491D984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FB16C63-C506-41E9-8652-1552CE0D73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1A1B6AB-E902-4A89-8A1A-8D961A3847D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9C84663-0D29-4922-9EDC-C2801C11544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F68CCE5-1077-4567-BB4A-018B7F38F8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03748B5-8521-4F1D-9061-FE029B7C1A5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763afdc4b74d17" /><Relationship Type="http://schemas.openxmlformats.org/officeDocument/2006/relationships/slideLayout" Target="/ppt/slideLayouts/slideLayout1.xml" Id="R2d439185ec044225" /><Relationship Type="http://schemas.openxmlformats.org/officeDocument/2006/relationships/slideLayout" Target="/ppt/slideLayouts/slideLayout2.xml" Id="Rd6d04e4090e449e4" /><Relationship Type="http://schemas.openxmlformats.org/officeDocument/2006/relationships/slideLayout" Target="/ppt/slideLayouts/slideLayout3.xml" Id="R4a1eee7fb4ad40fc" /><Relationship Type="http://schemas.openxmlformats.org/officeDocument/2006/relationships/slideLayout" Target="/ppt/slideLayouts/slideLayout4.xml" Id="Rd2de3c0b6f2f4b1f" /><Relationship Type="http://schemas.openxmlformats.org/officeDocument/2006/relationships/slideLayout" Target="/ppt/slideLayouts/slideLayout5.xml" Id="R462c95f4bfb44cf6" /><Relationship Type="http://schemas.openxmlformats.org/officeDocument/2006/relationships/slideLayout" Target="/ppt/slideLayouts/slideLayout6.xml" Id="R55e02a6163234bf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439185ec044225"/>
    <p:sldLayoutId xmlns:r="http://schemas.openxmlformats.org/officeDocument/2006/relationships" id="2147483650" r:id="Rd6d04e4090e449e4"/>
    <p:sldLayoutId xmlns:r="http://schemas.openxmlformats.org/officeDocument/2006/relationships" id="2147483651" r:id="R4a1eee7fb4ad40fc"/>
    <p:sldLayoutId xmlns:r="http://schemas.openxmlformats.org/officeDocument/2006/relationships" id="2147483652" r:id="Rd2de3c0b6f2f4b1f"/>
    <p:sldLayoutId xmlns:r="http://schemas.openxmlformats.org/officeDocument/2006/relationships" id="2147483653" r:id="R462c95f4bfb44cf6"/>
    <p:sldLayoutId xmlns:r="http://schemas.openxmlformats.org/officeDocument/2006/relationships" id="2147483654" r:id="R55e02a6163234bf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8d0b64d63a4ef5" /><Relationship Type="http://schemas.openxmlformats.org/officeDocument/2006/relationships/image" Target="/ppt/media/image.jpeg" Id="Rde78dc5477614480" /><Relationship Type="http://schemas.openxmlformats.org/officeDocument/2006/relationships/notesSlide" Target="/ppt/notesSlides/notesSlide1.xml" Id="Rb4e2e1d6f2a047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89d6109e584dec" /><Relationship Type="http://schemas.openxmlformats.org/officeDocument/2006/relationships/notesSlide" Target="/ppt/notesSlides/notesSlide2.xml" Id="R3af00e40cd61435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ee172fe123442c" /><Relationship Type="http://schemas.openxmlformats.org/officeDocument/2006/relationships/hyperlink" Target="https://rinfinitysolutions.com/products/red-hub#module-inventory" TargetMode="External" Id="Ra7c06d9d371a4d23" /><Relationship Type="http://schemas.openxmlformats.org/officeDocument/2006/relationships/hyperlink" Target="https://rinfinitysolutions.com/products/red-hub#module-cards" TargetMode="External" Id="Rb27de072f9124717" /><Relationship Type="http://schemas.openxmlformats.org/officeDocument/2006/relationships/notesSlide" Target="/ppt/notesSlides/notesSlide3.xml" Id="R0419cacb66b9459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caabdeef5d4187" /><Relationship Type="http://schemas.openxmlformats.org/officeDocument/2006/relationships/hyperlink" Target="https://rinfinitysolutions.com/products/red-hub#module-qr" TargetMode="External" Id="Rf53a9079a3424c63" /><Relationship Type="http://schemas.openxmlformats.org/officeDocument/2006/relationships/hyperlink" Target="https://rinfinitysolutions.com/products/red-hub#module-meetings" TargetMode="External" Id="Rfef8cb7c15eb4d95" /><Relationship Type="http://schemas.openxmlformats.org/officeDocument/2006/relationships/notesSlide" Target="/ppt/notesSlides/notesSlide4.xml" Id="R7cf64641b27540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69cfa0ff32452f" /><Relationship Type="http://schemas.openxmlformats.org/officeDocument/2006/relationships/hyperlink" Target="https://rinfinitysolutions.com/products/red-hub" TargetMode="External" Id="R18db57ca04d241c5" /><Relationship Type="http://schemas.openxmlformats.org/officeDocument/2006/relationships/hyperlink" Target="https://rinfinitysolutions.com/downloads" TargetMode="External" Id="R2ad89bc5a0d94fa7" /><Relationship Type="http://schemas.openxmlformats.org/officeDocument/2006/relationships/hyperlink" Target="https://rinfinitysolutions.com/contact?product=red-hub" TargetMode="External" Id="R24becedc0d314ca8" /><Relationship Type="http://schemas.openxmlformats.org/officeDocument/2006/relationships/notesSlide" Target="/ppt/notesSlides/notesSlide5.xml" Id="R2e2369c8dc6149e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5ABB99-ED8F-4359-948A-EAAF08AB04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78dc5477614480"/>
          <a:stretch xmlns:a="http://schemas.openxmlformats.org/drawingml/2006/main"/>
        </p:blipFill>
        <p:spPr>
          <a:xfrm xmlns:a="http://schemas.openxmlformats.org/drawingml/2006/main">
            <a:off x="6305550" y="1466850"/>
            <a:ext cx="5886450" cy="39243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1A3390D6-E7CE-483A-82BD-6310E136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RINFINITY SOLUTIONS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7451FC2A-003D-4E74-AC5F-C4BA7927F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PRODUCTIVITY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0524F9F-440D-4B8B-BBD9-1BB2EFF1F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Hub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D3943536-9BAA-4AC6-88E8-052D0FC3B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 personal and role-based enterprise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workspace for inventory, contact cards, QR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artwork and meeting tools.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32D82BB1-41E1-4787-9478-8F552644D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6 NOVEMBER 2026 / 2.2</a:t>
            </a:r>
          </a:p>
        </p:txBody>
      </p:sp>
    </p:spTree>
    <p:extLst>
      <p:ext uri="{BB962C8B-B14F-4D97-AF65-F5344CB8AC3E}">
        <p14:creationId xmlns:p14="http://schemas.microsoft.com/office/powerpoint/2010/main" val="13747318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2008A9BA-81B1-45D5-AD14-76BB58DD6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18DB550-14D8-4640-BB79-C9755F4CD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starting workflow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466E43D8-3E56-4025-B549-5578D1DD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can your team explore with Red Hub?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A328F1CB-78D6-4AE1-9361-CD5F5D241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personal and role-based enterprise workspace for inventory, contact cards, QR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artwork and meeting tools.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6958BA64-244E-43A3-8ED2-D2AC46BEF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Review the listed modules and confirm the exact version, platform and release status before use.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7917B3FE-584F-448B-A140-C961D22B1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Hub / 2.2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4ACB1EA-B505-4645-A894-D4646761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8891011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9A46B529-8584-42BF-86C0-ADB136255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47C1BA9-DA0D-43C7-81B0-691E2BBD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Inventory workspace &amp; Business cards</a:t>
            </a:r>
          </a:p>
        </p:txBody>
      </p:sp>
      <p:sp>
        <p:nvSpPr>
          <p:cNvPr id="3" name="module-inventory">
            <a:extLst xmlns:a="http://schemas.openxmlformats.org/drawingml/2006/main">
              <a:ext uri="{FF2B5EF4-FFF2-40B4-BE49-F238E27FC236}">
                <a16:creationId xmlns:a16="http://schemas.microsoft.com/office/drawing/2014/main" id="{B92C283F-E4AD-469E-9012-93C931AC8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a7c06d9d371a4d23"/>
              </a:rPr>
              <a:t>Inventory workspace</a:t>
            </a:r>
          </a:p>
        </p:txBody>
      </p:sp>
      <p:sp>
        <p:nvSpPr>
          <p:cNvPr id="4" name="description-inventory">
            <a:extLst xmlns:a="http://schemas.openxmlformats.org/drawingml/2006/main">
              <a:ext uri="{FF2B5EF4-FFF2-40B4-BE49-F238E27FC236}">
                <a16:creationId xmlns:a16="http://schemas.microsoft.com/office/drawing/2014/main" id="{CBDF8AAB-BF04-4DE7-844D-8FDE6FBA3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Maintain stock records and synchronise authorised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enterprise inventory.</a:t>
            </a:r>
          </a:p>
        </p:txBody>
      </p:sp>
      <p:sp>
        <p:nvSpPr>
          <p:cNvPr id="5" name="module-cards">
            <a:extLst xmlns:a="http://schemas.openxmlformats.org/drawingml/2006/main">
              <a:ext uri="{FF2B5EF4-FFF2-40B4-BE49-F238E27FC236}">
                <a16:creationId xmlns:a16="http://schemas.microsoft.com/office/drawing/2014/main" id="{831F7223-A06E-4590-8BE2-159AB9751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27de072f9124717"/>
              </a:rPr>
              <a:t>Business cards</a:t>
            </a:r>
          </a:p>
        </p:txBody>
      </p:sp>
      <p:sp>
        <p:nvSpPr>
          <p:cNvPr id="6" name="description-cards">
            <a:extLst xmlns:a="http://schemas.openxmlformats.org/drawingml/2006/main">
              <a:ext uri="{FF2B5EF4-FFF2-40B4-BE49-F238E27FC236}">
                <a16:creationId xmlns:a16="http://schemas.microsoft.com/office/drawing/2014/main" id="{3B266574-6CB5-4A45-9DEF-4B6236F1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Organise contacts, review extracted card details and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create card artwork.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89A8C208-E502-4B03-B10F-8355B75C7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Hub / 2.2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78D74BE-DD22-4DD9-B1DD-E8BA10F62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4151775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357EFDFF-DB22-4883-8160-157CAE35E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839E48F-E044-4934-993D-ED29E38B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QR studio &amp; Meeting desk</a:t>
            </a:r>
          </a:p>
        </p:txBody>
      </p:sp>
      <p:sp>
        <p:nvSpPr>
          <p:cNvPr id="3" name="module-qr">
            <a:extLst xmlns:a="http://schemas.openxmlformats.org/drawingml/2006/main">
              <a:ext uri="{FF2B5EF4-FFF2-40B4-BE49-F238E27FC236}">
                <a16:creationId xmlns:a16="http://schemas.microsoft.com/office/drawing/2014/main" id="{FA05B3AA-FBFD-40D7-B096-83474D30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53a9079a3424c63"/>
              </a:rPr>
              <a:t>QR studio</a:t>
            </a:r>
          </a:p>
        </p:txBody>
      </p:sp>
      <p:sp>
        <p:nvSpPr>
          <p:cNvPr id="4" name="description-qr">
            <a:extLst xmlns:a="http://schemas.openxmlformats.org/drawingml/2006/main">
              <a:ext uri="{FF2B5EF4-FFF2-40B4-BE49-F238E27FC236}">
                <a16:creationId xmlns:a16="http://schemas.microsoft.com/office/drawing/2014/main" id="{4ECE6CC6-F71C-45B1-B076-8476BA2F4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Create destination QR artwork and authorised inventory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sharing grants.</a:t>
            </a:r>
          </a:p>
        </p:txBody>
      </p:sp>
      <p:sp>
        <p:nvSpPr>
          <p:cNvPr id="5" name="module-meetings">
            <a:extLst xmlns:a="http://schemas.openxmlformats.org/drawingml/2006/main">
              <a:ext uri="{FF2B5EF4-FFF2-40B4-BE49-F238E27FC236}">
                <a16:creationId xmlns:a16="http://schemas.microsoft.com/office/drawing/2014/main" id="{A7C33AE4-60FE-44CF-ACC6-E200A55B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ef8cb7c15eb4d95"/>
              </a:rPr>
              <a:t>Meeting desk</a:t>
            </a:r>
          </a:p>
        </p:txBody>
      </p:sp>
      <p:sp>
        <p:nvSpPr>
          <p:cNvPr id="6" name="description-meetings">
            <a:extLst xmlns:a="http://schemas.openxmlformats.org/drawingml/2006/main">
              <a:ext uri="{FF2B5EF4-FFF2-40B4-BE49-F238E27FC236}">
                <a16:creationId xmlns:a16="http://schemas.microsoft.com/office/drawing/2014/main" id="{24BE48F2-D04B-43F0-8653-152624EB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Manage availability and review recordings, transcripts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and meeting notes.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B20F9218-CF1A-4EBD-8BF7-BA508AD9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Hub / 2.2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FF3CA7D-A347-4DEF-A4F3-441A780F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9418135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ED447F85-49A8-4B12-AB68-925E7F4E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D922980-BB75-43DB-8BCC-23018CB1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Developed baseline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1FCB5DAE-850F-487C-AEC6-873C8C6E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named functions have a developed baseline. Check the release and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qualification evidence for the version and environment you intend to use.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23B8BA1F-FF13-473B-8C75-4B4BFDC8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33FD8A63-70F9-4FF7-9675-D635C9125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18db57ca04d241c5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AA93B6F0-A36F-452A-A51A-301E3800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ad89bc5a0d94fa7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24B51E68-7EB7-45DF-A0DD-D7F89D2E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4becedc0d314ca8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16A72131-4566-4359-AC1B-13F0C0AC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Hub / 2.2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0BBE0F1-3276-4BFA-A559-F31EB3F48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2664401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2026-11-06T10:09:14.7320000Z</dcterms:created>
  <dcterms:modified xsi:type="dcterms:W3CDTF">2026-11-06T10:09:14.7320000Z</dcterms:modified>
</coreProperties>
</file>