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b7911e4fc64ddf" /><Relationship Type="http://schemas.openxmlformats.org/officeDocument/2006/relationships/extended-properties" Target="/docProps/app.xml" Id="R2e240f50ae3a4ea7" /><Relationship Type="http://schemas.openxmlformats.org/officeDocument/2006/relationships/officeDocument" Target="/ppt/presentation.xml" Id="Rf146b7e99b1b49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236497a7da420c"/>
  </p:sldMasterIdLst>
  <p:notesMasterIdLst>
    <p:notesMasterId xmlns:r="http://schemas.openxmlformats.org/officeDocument/2006/relationships" r:id="R7dd3a6f2682f437a"/>
  </p:notesMasterIdLst>
  <p:sldIdLst>
    <p:sldId xmlns:r="http://schemas.openxmlformats.org/officeDocument/2006/relationships" id="256" r:id="R1b8ea87c86614c62"/>
    <p:sldId xmlns:r="http://schemas.openxmlformats.org/officeDocument/2006/relationships" id="257" r:id="R3a9bf905ee024fce"/>
    <p:sldId xmlns:r="http://schemas.openxmlformats.org/officeDocument/2006/relationships" id="258" r:id="R1ebf4aa8ff594e67"/>
    <p:sldId xmlns:r="http://schemas.openxmlformats.org/officeDocument/2006/relationships" id="259" r:id="R85b8a17558ab47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2643a9b2e8471a" /><Relationship Type="http://schemas.openxmlformats.org/officeDocument/2006/relationships/slideMaster" Target="/ppt/slideMasters/slideMaster1.xml" Id="R6a236497a7da420c" /><Relationship Type="http://schemas.openxmlformats.org/officeDocument/2006/relationships/notesMaster" Target="/ppt/notesMasters/notesMaster1.xml" Id="R7dd3a6f2682f437a" /><Relationship Type="http://schemas.openxmlformats.org/officeDocument/2006/relationships/presProps" Target="/ppt/presProps.xml" Id="Rd30ff1013ec84c6b" /><Relationship Type="http://schemas.openxmlformats.org/officeDocument/2006/relationships/tableStyles" Target="/ppt/tableStyles.xml" Id="R3835307c58224ca8" /><Relationship Type="http://schemas.openxmlformats.org/officeDocument/2006/relationships/slide" Target="/ppt/slides/slide1.xml" Id="R1b8ea87c86614c62" /><Relationship Type="http://schemas.openxmlformats.org/officeDocument/2006/relationships/slide" Target="/ppt/slides/slide2.xml" Id="R3a9bf905ee024fce" /><Relationship Type="http://schemas.openxmlformats.org/officeDocument/2006/relationships/slide" Target="/ppt/slides/slide3.xml" Id="R1ebf4aa8ff594e67" /><Relationship Type="http://schemas.openxmlformats.org/officeDocument/2006/relationships/slide" Target="/ppt/slides/slide4.xml" Id="R85b8a17558ab47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cae9300d2345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7eb073ff624cd7" /><Relationship Type="http://schemas.openxmlformats.org/officeDocument/2006/relationships/notesMaster" Target="/ppt/notesMasters/notesMaster1.xml" Id="R8a953b5021c94a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c771fcb62b4517" /><Relationship Type="http://schemas.openxmlformats.org/officeDocument/2006/relationships/notesMaster" Target="/ppt/notesMasters/notesMaster1.xml" Id="R288821de47034cf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34b33b27e6940b7" /><Relationship Type="http://schemas.openxmlformats.org/officeDocument/2006/relationships/notesMaster" Target="/ppt/notesMasters/notesMaster1.xml" Id="R3207b26ada844a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cfbfa28b5a47ef" /><Relationship Type="http://schemas.openxmlformats.org/officeDocument/2006/relationships/notesMaster" Target="/ppt/notesMasters/notesMaster1.xml" Id="R059ca64b7e7b4e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Nano QBD SOS</a:t>
            </a:r>
          </a:p>
          <a:p xmlns:a="http://schemas.openxmlformats.org/drawingml/2006/main">
            <a:r>
              <a:t>A purpose-limited emergency SOS receiver companion under development for Red Nano QBD. It is not a replacement for emergency services.</a:t>
            </a:r>
          </a:p>
          <a:p xmlns:a="http://schemas.openxmlformats.org/drawingml/2006/main">
            <a:r>
              <a:t>https://rinfinitysolutions.com/products/red-nano-sos/presentation#slide-1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starting workflow</a:t>
            </a:r>
          </a:p>
          <a:p xmlns:a="http://schemas.openxmlformats.org/drawingml/2006/main">
            <a:r>
              <a:t>What can your team explore with Red Nano QBD SOS?</a:t>
            </a:r>
          </a:p>
          <a:p xmlns:a="http://schemas.openxmlformats.org/drawingml/2006/main">
            <a:r>
              <a:t>A purpose-limited emergency SOS receiver companion under development for Red Nano QBD. It is not a replacement for emergency services.</a:t>
            </a:r>
          </a:p>
          <a:p xmlns:a="http://schemas.openxmlformats.org/drawingml/2006/main">
            <a:r>
              <a:t>Review the listed modules and confirm the exact version, platform and release status before use.</a:t>
            </a:r>
          </a:p>
          <a:p xmlns:a="http://schemas.openxmlformats.org/drawingml/2006/main">
            <a:r>
              <a:t>https://rinfinitysolutions.com/products/red-nano-sos/presentation#slide-2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SOS receiver &amp; Mobile integration</a:t>
            </a:r>
          </a:p>
          <a:p xmlns:a="http://schemas.openxmlformats.org/drawingml/2006/main">
            <a:r>
              <a:t>https://rinfinitysolutions.com/products/red-nano-sos/presentation#slide-3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 development</a:t>
            </a:r>
          </a:p>
          <a:p xmlns:a="http://schemas.openxmlformats.org/drawingml/2006/main">
            <a:r>
              <a:t>Part of this design has been developed. Confirm which functions exist in the version you are discussing.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https://rinfinitysolutions.com/products/red-nano-sos/presentation#slide-4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368ca0ac234e8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c752d44ae847a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a8255b1382430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f6cfac6a634aa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d7f3b4f35f476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cc3878073049a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B915AE-8858-4C1A-B8D7-EBA543909A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8FAF51A-34C3-41AA-AE15-42D61936A76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D2BE3A0-74BD-4867-AD7D-4E6DECDD1D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7510E67-5CAE-43D2-9E6D-9EE22A3776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F3965A-AEE9-496E-8C40-DB93D806F3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C12E41D-159C-4ACB-BC45-2387C8CEC5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9CAAE48-1F4B-4510-ABF8-B65484486F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9A39BB3-AC66-42C5-AFD6-BC9EC88C3E5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D1181EB-DD28-48D5-9A11-47C5BE1C399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EB48369-2E4A-404A-BD34-AAB15DBA1E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55db0b229549ec" /><Relationship Type="http://schemas.openxmlformats.org/officeDocument/2006/relationships/slideLayout" Target="/ppt/slideLayouts/slideLayout1.xml" Id="R4185aeafe42d474b" /><Relationship Type="http://schemas.openxmlformats.org/officeDocument/2006/relationships/slideLayout" Target="/ppt/slideLayouts/slideLayout2.xml" Id="R28c438a611de4ca9" /><Relationship Type="http://schemas.openxmlformats.org/officeDocument/2006/relationships/slideLayout" Target="/ppt/slideLayouts/slideLayout3.xml" Id="Re34b3014d08d426c" /><Relationship Type="http://schemas.openxmlformats.org/officeDocument/2006/relationships/slideLayout" Target="/ppt/slideLayouts/slideLayout4.xml" Id="R35096b4432a04130" /><Relationship Type="http://schemas.openxmlformats.org/officeDocument/2006/relationships/slideLayout" Target="/ppt/slideLayouts/slideLayout5.xml" Id="R3b165c1cd38e489e" /><Relationship Type="http://schemas.openxmlformats.org/officeDocument/2006/relationships/slideLayout" Target="/ppt/slideLayouts/slideLayout6.xml" Id="R713587cfef564b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85aeafe42d474b"/>
    <p:sldLayoutId xmlns:r="http://schemas.openxmlformats.org/officeDocument/2006/relationships" id="2147483650" r:id="R28c438a611de4ca9"/>
    <p:sldLayoutId xmlns:r="http://schemas.openxmlformats.org/officeDocument/2006/relationships" id="2147483651" r:id="Re34b3014d08d426c"/>
    <p:sldLayoutId xmlns:r="http://schemas.openxmlformats.org/officeDocument/2006/relationships" id="2147483652" r:id="R35096b4432a04130"/>
    <p:sldLayoutId xmlns:r="http://schemas.openxmlformats.org/officeDocument/2006/relationships" id="2147483653" r:id="R3b165c1cd38e489e"/>
    <p:sldLayoutId xmlns:r="http://schemas.openxmlformats.org/officeDocument/2006/relationships" id="2147483654" r:id="R713587cfef564b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666916fba04ba5" /><Relationship Type="http://schemas.openxmlformats.org/officeDocument/2006/relationships/image" Target="/ppt/media/image.jpeg" Id="R501d3b477a744014" /><Relationship Type="http://schemas.openxmlformats.org/officeDocument/2006/relationships/notesSlide" Target="/ppt/notesSlides/notesSlide1.xml" Id="R18b7d36941fa4d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abe35aa92a4dd6" /><Relationship Type="http://schemas.openxmlformats.org/officeDocument/2006/relationships/notesSlide" Target="/ppt/notesSlides/notesSlide2.xml" Id="R19e28ab42c1749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604f5144194dfb" /><Relationship Type="http://schemas.openxmlformats.org/officeDocument/2006/relationships/hyperlink" Target="https://rinfinitysolutions.com/products/red-nano-sos#module-receiver" TargetMode="External" Id="R09aa036664e24df3" /><Relationship Type="http://schemas.openxmlformats.org/officeDocument/2006/relationships/hyperlink" Target="https://rinfinitysolutions.com/products/red-nano-sos#module-mobile" TargetMode="External" Id="R8f649d77409e49f3" /><Relationship Type="http://schemas.openxmlformats.org/officeDocument/2006/relationships/notesSlide" Target="/ppt/notesSlides/notesSlide3.xml" Id="R2d7c342109bd4e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17cb7b7c9f498c" /><Relationship Type="http://schemas.openxmlformats.org/officeDocument/2006/relationships/hyperlink" Target="https://rinfinitysolutions.com/products/red-nano-sos" TargetMode="External" Id="Rd2087fb3d4dd448c" /><Relationship Type="http://schemas.openxmlformats.org/officeDocument/2006/relationships/hyperlink" Target="https://rinfinitysolutions.com/downloads" TargetMode="External" Id="R31f2cb8cb3c543d6" /><Relationship Type="http://schemas.openxmlformats.org/officeDocument/2006/relationships/hyperlink" Target="https://rinfinitysolutions.com/contact?product=red-nano-sos" TargetMode="External" Id="R7ca7e31a6a624e8b" /><Relationship Type="http://schemas.openxmlformats.org/officeDocument/2006/relationships/notesSlide" Target="/ppt/notesSlides/notesSlide4.xml" Id="R12c327d74fa740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6F1693-FA7E-49CC-8BD4-B2C6F71C31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1d3b477a744014"/>
          <a:stretch xmlns:a="http://schemas.openxmlformats.org/drawingml/2006/main"/>
        </p:blipFill>
        <p:spPr>
          <a:xfrm xmlns:a="http://schemas.openxmlformats.org/drawingml/2006/main">
            <a:off x="6305550" y="1466850"/>
            <a:ext cx="5886450" cy="39243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BF2E76B-A60A-439E-AFB1-5A537845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8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RINFINITY SOLUTIONS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C1661B52-A1F2-45A5-B4C9-8A54FB1E8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SAFETY SUPPORT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6786DD2-DB86-4CDE-BEC3-0AD6A208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Nano QBD</a:t>
            </a:r>
          </a:p>
          <a:p xmlns:a="http://schemas.openxmlformats.org/drawingml/2006/main">
            <a:pPr>
              <a:defRPr sz="450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450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SOS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F9DFE3F4-E65B-4722-9505-2AA2EA52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 purpose-limited emergency SOS receiver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companion under development for Red Nano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QBD. It is not a replacement for emergency</a:t>
            </a:r>
          </a:p>
          <a:p xmlns:a="http://schemas.openxmlformats.org/drawingml/2006/main">
            <a:pPr>
              <a:defRPr sz="18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services.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FFC8F485-082A-4475-B729-82587B48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6 NOVEMBER 2026 / 0.5.0</a:t>
            </a:r>
          </a:p>
        </p:txBody>
      </p:sp>
    </p:spTree>
    <p:extLst>
      <p:ext uri="{BB962C8B-B14F-4D97-AF65-F5344CB8AC3E}">
        <p14:creationId xmlns:p14="http://schemas.microsoft.com/office/powerpoint/2010/main" val="7128190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640F9AC8-CCE2-480E-AEB2-4F5E7FE5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C296B5E-A87C-4B49-8421-3E4BBEE4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starting workflow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54D6F033-20CA-4B52-B6BA-1D2905FA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your team explore with Red Nano QBD SOS?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565EB146-EF4C-462F-9884-9E20F461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purpose-limited emergency SOS receiver companion under development for Red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Nano QBD. It is not a replacement for emergency services.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762FD4C8-2279-4FC6-BE2F-09C9084A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Review the listed modules and confirm the exact version, platform and release status before use.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D5B0BC65-F529-4831-99BC-2541E7544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Nano QBD SOS / 0.5.0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7A18D05-BAA6-4454-92D1-F0EE91AF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04</a:t>
            </a:r>
          </a:p>
        </p:txBody>
      </p:sp>
    </p:spTree>
    <p:extLst>
      <p:ext uri="{BB962C8B-B14F-4D97-AF65-F5344CB8AC3E}">
        <p14:creationId xmlns:p14="http://schemas.microsoft.com/office/powerpoint/2010/main" val="5028497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321D47D2-A18A-4B19-A4E3-A428D3D1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A71925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738E2A7-D109-4C81-97A0-E8EC1690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8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SOS receiver &amp; Mobile integration</a:t>
            </a:r>
          </a:p>
        </p:txBody>
      </p:sp>
      <p:sp>
        <p:nvSpPr>
          <p:cNvPr id="3" name="module-receiver">
            <a:extLst xmlns:a="http://schemas.openxmlformats.org/drawingml/2006/main">
              <a:ext uri="{FF2B5EF4-FFF2-40B4-BE49-F238E27FC236}">
                <a16:creationId xmlns:a16="http://schemas.microsoft.com/office/drawing/2014/main" id="{A97FDDBD-B984-4F51-978F-5A6AD179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9aa036664e24df3"/>
              </a:rPr>
              <a:t>SOS receiver</a:t>
            </a:r>
          </a:p>
        </p:txBody>
      </p:sp>
      <p:sp>
        <p:nvSpPr>
          <p:cNvPr id="4" name="description-receiver">
            <a:extLst xmlns:a="http://schemas.openxmlformats.org/drawingml/2006/main">
              <a:ext uri="{FF2B5EF4-FFF2-40B4-BE49-F238E27FC236}">
                <a16:creationId xmlns:a16="http://schemas.microsoft.com/office/drawing/2014/main" id="{2F9D2063-A7D4-455F-85AC-87B189A68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Receive purpose-limited alerts within the configured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Nano QBD workflow.</a:t>
            </a:r>
          </a:p>
        </p:txBody>
      </p:sp>
      <p:sp>
        <p:nvSpPr>
          <p:cNvPr id="5" name="module-mobile">
            <a:extLst xmlns:a="http://schemas.openxmlformats.org/drawingml/2006/main">
              <a:ext uri="{FF2B5EF4-FFF2-40B4-BE49-F238E27FC236}">
                <a16:creationId xmlns:a16="http://schemas.microsoft.com/office/drawing/2014/main" id="{7CE0EBEE-D341-4F55-8729-2495A2D6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A71925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A71925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8f649d77409e49f3"/>
              </a:rPr>
              <a:t>Mobile integration</a:t>
            </a:r>
          </a:p>
        </p:txBody>
      </p:sp>
      <p:sp>
        <p:nvSpPr>
          <p:cNvPr id="6" name="description-mobile">
            <a:extLst xmlns:a="http://schemas.openxmlformats.org/drawingml/2006/main">
              <a:ext uri="{FF2B5EF4-FFF2-40B4-BE49-F238E27FC236}">
                <a16:creationId xmlns:a16="http://schemas.microsoft.com/office/drawing/2014/main" id="{813F1E2D-F068-4E94-B275-22DEF38E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Android and iOS integration projects require</a:t>
            </a:r>
          </a:p>
          <a:p xmlns:a="http://schemas.openxmlformats.org/drawingml/2006/main">
            <a:pPr>
              <a:defRPr sz="17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platform-specific deployment verification.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877D05AD-4B20-448E-B3DF-3DD0D153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Nano QBD SOS / 0.5.0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E53E702-810A-40C3-949E-9E92C511B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04</a:t>
            </a:r>
          </a:p>
        </p:txBody>
      </p:sp>
    </p:spTree>
    <p:extLst>
      <p:ext uri="{BB962C8B-B14F-4D97-AF65-F5344CB8AC3E}">
        <p14:creationId xmlns:p14="http://schemas.microsoft.com/office/powerpoint/2010/main" val="16392749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821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8CEED7A1-17E7-45DA-8440-3F48B664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2C620CF-5B1F-4933-ABB9-7B5035D4A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 development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1855FC24-6A9E-4907-8633-B3F64AEB3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Part of this design has been developed. Confirm which functions exist in the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version you are discussing.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FD5C769D-5FEA-4936-90EE-A869CE6C3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5108B11E-65CC-47A6-95EB-1AE838EC5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2087fb3d4dd448c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DD522DEE-2F63-4BE2-AC87-B5A68F93A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1f2cb8cb3c543d6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9F35D746-E1E7-44BA-BCA8-72827DDEB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7ca7e31a6a624e8b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C61A5AB9-2822-4940-B75D-B426FE41E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Nano QBD SOS / 0.5.0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FA31DFD-38ED-4FF1-89AB-0423EB5B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04 / 04</a:t>
            </a:r>
          </a:p>
        </p:txBody>
      </p:sp>
    </p:spTree>
    <p:extLst>
      <p:ext uri="{BB962C8B-B14F-4D97-AF65-F5344CB8AC3E}">
        <p14:creationId xmlns:p14="http://schemas.microsoft.com/office/powerpoint/2010/main" val="6673617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2026-11-06T10:09:16.6150000Z</dcterms:created>
  <dcterms:modified xsi:type="dcterms:W3CDTF">2026-11-06T10:09:16.6150000Z</dcterms:modified>
</coreProperties>
</file>