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eae94ca3ecb4f5b" /><Relationship Type="http://schemas.openxmlformats.org/officeDocument/2006/relationships/extended-properties" Target="/docProps/app.xml" Id="Rf6b9ef4256d94859" /><Relationship Type="http://schemas.openxmlformats.org/officeDocument/2006/relationships/officeDocument" Target="/ppt/presentation.xml" Id="R9d2ffc874e414c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2ac2c4810b84ee7"/>
  </p:sldMasterIdLst>
  <p:notesMasterIdLst>
    <p:notesMasterId xmlns:r="http://schemas.openxmlformats.org/officeDocument/2006/relationships" r:id="R9d065c20f6d34d9b"/>
  </p:notesMasterIdLst>
  <p:sldIdLst>
    <p:sldId xmlns:r="http://schemas.openxmlformats.org/officeDocument/2006/relationships" id="256" r:id="Ra6716173a8ea4ed3"/>
    <p:sldId xmlns:r="http://schemas.openxmlformats.org/officeDocument/2006/relationships" id="257" r:id="R94dedf760360430b"/>
    <p:sldId xmlns:r="http://schemas.openxmlformats.org/officeDocument/2006/relationships" id="258" r:id="Rfa0c74220b5e4c61"/>
    <p:sldId xmlns:r="http://schemas.openxmlformats.org/officeDocument/2006/relationships" id="259" r:id="Rf91568b92c164eef"/>
    <p:sldId xmlns:r="http://schemas.openxmlformats.org/officeDocument/2006/relationships" id="260" r:id="Rb0fd9c42ec094ba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37b8705b8fb480e" /><Relationship Type="http://schemas.openxmlformats.org/officeDocument/2006/relationships/slideMaster" Target="/ppt/slideMasters/slideMaster1.xml" Id="R02ac2c4810b84ee7" /><Relationship Type="http://schemas.openxmlformats.org/officeDocument/2006/relationships/notesMaster" Target="/ppt/notesMasters/notesMaster1.xml" Id="R9d065c20f6d34d9b" /><Relationship Type="http://schemas.openxmlformats.org/officeDocument/2006/relationships/presProps" Target="/ppt/presProps.xml" Id="R439ec57332d149d2" /><Relationship Type="http://schemas.openxmlformats.org/officeDocument/2006/relationships/tableStyles" Target="/ppt/tableStyles.xml" Id="Rb693abfef0154eb5" /><Relationship Type="http://schemas.openxmlformats.org/officeDocument/2006/relationships/slide" Target="/ppt/slides/slide1.xml" Id="Ra6716173a8ea4ed3" /><Relationship Type="http://schemas.openxmlformats.org/officeDocument/2006/relationships/slide" Target="/ppt/slides/slide2.xml" Id="R94dedf760360430b" /><Relationship Type="http://schemas.openxmlformats.org/officeDocument/2006/relationships/slide" Target="/ppt/slides/slide3.xml" Id="Rfa0c74220b5e4c61" /><Relationship Type="http://schemas.openxmlformats.org/officeDocument/2006/relationships/slide" Target="/ppt/slides/slide4.xml" Id="Rf91568b92c164eef" /><Relationship Type="http://schemas.openxmlformats.org/officeDocument/2006/relationships/slide" Target="/ppt/slides/slide5.xml" Id="Rb0fd9c42ec094ba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5c9ceff3be2411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f459d4d730d48d0" /><Relationship Type="http://schemas.openxmlformats.org/officeDocument/2006/relationships/notesMaster" Target="/ppt/notesMasters/notesMaster1.xml" Id="R8e0d6895071e4c5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46fc770748d4fa4" /><Relationship Type="http://schemas.openxmlformats.org/officeDocument/2006/relationships/notesMaster" Target="/ppt/notesMasters/notesMaster1.xml" Id="R44bccb924cc44d6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8aeb6f04d734d4a" /><Relationship Type="http://schemas.openxmlformats.org/officeDocument/2006/relationships/notesMaster" Target="/ppt/notesMasters/notesMaster1.xml" Id="R08ca164b69424f2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c022b8d630041bd" /><Relationship Type="http://schemas.openxmlformats.org/officeDocument/2006/relationships/notesMaster" Target="/ppt/notesMasters/notesMaster1.xml" Id="R48708f7dac034bf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6cb3e424bf4648" /><Relationship Type="http://schemas.openxmlformats.org/officeDocument/2006/relationships/notesMaster" Target="/ppt/notesMasters/notesMaster1.xml" Id="R6fe6e490617745d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Pharma Foundation</a:t>
            </a:r>
          </a:p>
          <a:p xmlns:a="http://schemas.openxmlformats.org/drawingml/2006/main">
            <a:r>
              <a:t>Shared regulated operations foundation with vendor licensing, customer administration, auditability and protected delivery.</a:t>
            </a:r>
          </a:p>
          <a:p xmlns:a="http://schemas.openxmlformats.org/drawingml/2006/main">
            <a:r>
              <a:t>https://rinfinitysolutions.com/products/red-pharma/presentation#slide-1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controlled hand-off</a:t>
            </a:r>
          </a:p>
          <a:p xmlns:a="http://schemas.openxmlformats.org/drawingml/2006/main">
            <a:r>
              <a:t>Who can issue a licence, receive a package and approve the next step?</a:t>
            </a:r>
          </a:p>
          <a:p xmlns:a="http://schemas.openxmlformats.org/drawingml/2006/main">
            <a:r>
              <a:t>A vendor prepares an organisation template. A customer administrator uses that template for setup; the delivery record and approval history document the hand-off.</a:t>
            </a:r>
          </a:p>
          <a:p xmlns:a="http://schemas.openxmlformats.org/drawingml/2006/main">
            <a:r>
              <a:t>Separate the authority to distribute a package from the responsibility to approve a regulated record.</a:t>
            </a:r>
          </a:p>
          <a:p xmlns:a="http://schemas.openxmlformats.org/drawingml/2006/main">
            <a:r>
              <a:t>https://rinfinitysolutions.com/products/red-pharma/presentation#slide-2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Vendor Authority &amp; Customer Activation</a:t>
            </a:r>
          </a:p>
          <a:p xmlns:a="http://schemas.openxmlformats.org/drawingml/2006/main">
            <a:r>
              <a:t>https://rinfinitysolutions.com/products/red-pharma/presentation#slide-3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Bank Vault &amp; Audit &amp; Approval</a:t>
            </a:r>
          </a:p>
          <a:p xmlns:a="http://schemas.openxmlformats.org/drawingml/2006/main">
            <a:r>
              <a:t>https://rinfinitysolutions.com/products/red-pharma/presentation#slide-4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Internal QA</a:t>
            </a:r>
          </a:p>
          <a:p xmlns:a="http://schemas.openxmlformats.org/drawingml/2006/main">
            <a:r>
              <a:t>The product is under internal testing. A description of a feature is not an approval to use it in production.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https://rinfinitysolutions.com/products/red-pharma/presentation#slide-5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9468f39f3d4f6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f2a9a0c27446d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488ed96c5c4bd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5a963f8e334f9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78d9e949094b4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36b6bd119e466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C3BD59B-258F-488A-81A8-97EF17652E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4352F45-6455-4C4C-8CD8-EC3AB358631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9C61B36-96AF-4419-801E-823AB60C76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E9F2B2B-044A-423B-A347-3DDDF0306D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E565130-5EDF-4903-B18E-56D15DC391E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EE4B7E0-8B38-4008-8E24-9C188BADA6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C2CE71F-B858-4AD5-BD9C-C8CDBD61164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B9B1C76-EF4C-46FE-8CE7-25E6C1476B3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76C3B1E-88DD-4208-A767-1B3B4135C4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B772366-850C-4E11-AB10-C9E261183B5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f95f24e39be4dbf" /><Relationship Type="http://schemas.openxmlformats.org/officeDocument/2006/relationships/slideLayout" Target="/ppt/slideLayouts/slideLayout1.xml" Id="Rd10d0f063201495f" /><Relationship Type="http://schemas.openxmlformats.org/officeDocument/2006/relationships/slideLayout" Target="/ppt/slideLayouts/slideLayout2.xml" Id="R63d1962541f94a47" /><Relationship Type="http://schemas.openxmlformats.org/officeDocument/2006/relationships/slideLayout" Target="/ppt/slideLayouts/slideLayout3.xml" Id="R0aab70d1a53f4d50" /><Relationship Type="http://schemas.openxmlformats.org/officeDocument/2006/relationships/slideLayout" Target="/ppt/slideLayouts/slideLayout4.xml" Id="R84dc108de89c4714" /><Relationship Type="http://schemas.openxmlformats.org/officeDocument/2006/relationships/slideLayout" Target="/ppt/slideLayouts/slideLayout5.xml" Id="R815f8c29cc9c47c6" /><Relationship Type="http://schemas.openxmlformats.org/officeDocument/2006/relationships/slideLayout" Target="/ppt/slideLayouts/slideLayout6.xml" Id="Rf8b8e7c6a0b84ad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10d0f063201495f"/>
    <p:sldLayoutId xmlns:r="http://schemas.openxmlformats.org/officeDocument/2006/relationships" id="2147483650" r:id="R63d1962541f94a47"/>
    <p:sldLayoutId xmlns:r="http://schemas.openxmlformats.org/officeDocument/2006/relationships" id="2147483651" r:id="R0aab70d1a53f4d50"/>
    <p:sldLayoutId xmlns:r="http://schemas.openxmlformats.org/officeDocument/2006/relationships" id="2147483652" r:id="R84dc108de89c4714"/>
    <p:sldLayoutId xmlns:r="http://schemas.openxmlformats.org/officeDocument/2006/relationships" id="2147483653" r:id="R815f8c29cc9c47c6"/>
    <p:sldLayoutId xmlns:r="http://schemas.openxmlformats.org/officeDocument/2006/relationships" id="2147483654" r:id="Rf8b8e7c6a0b84ad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e59abe2ac545db" /><Relationship Type="http://schemas.openxmlformats.org/officeDocument/2006/relationships/image" Target="/ppt/media/image.jpeg" Id="Rc9abee8d98e04d97" /><Relationship Type="http://schemas.openxmlformats.org/officeDocument/2006/relationships/image" Target="/ppt/media/image.png" Id="R2383a7fca26244c5" /><Relationship Type="http://schemas.openxmlformats.org/officeDocument/2006/relationships/notesSlide" Target="/ppt/notesSlides/notesSlide1.xml" Id="Rabab5227ea714a8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d19412baf44fa5" /><Relationship Type="http://schemas.openxmlformats.org/officeDocument/2006/relationships/notesSlide" Target="/ppt/notesSlides/notesSlide2.xml" Id="Re9c0a0959576438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c58356a53f447b" /><Relationship Type="http://schemas.openxmlformats.org/officeDocument/2006/relationships/hyperlink" Target="https://rinfinitysolutions.com/products/red-pharma#module-vendor-authority" TargetMode="External" Id="R583b055c450a4fa4" /><Relationship Type="http://schemas.openxmlformats.org/officeDocument/2006/relationships/hyperlink" Target="https://rinfinitysolutions.com/products/red-pharma#module-customer-activation" TargetMode="External" Id="R8697660ab10f4dd5" /><Relationship Type="http://schemas.openxmlformats.org/officeDocument/2006/relationships/notesSlide" Target="/ppt/notesSlides/notesSlide3.xml" Id="R5dd43351b4c24ef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ac1cd5594441ea" /><Relationship Type="http://schemas.openxmlformats.org/officeDocument/2006/relationships/hyperlink" Target="https://rinfinitysolutions.com/products/red-pharma#module-bank-vault" TargetMode="External" Id="Re7ed6057fc2e4baa" /><Relationship Type="http://schemas.openxmlformats.org/officeDocument/2006/relationships/hyperlink" Target="https://rinfinitysolutions.com/products/red-pharma#module-audit-approval" TargetMode="External" Id="R2c40e0ddcaf14c36" /><Relationship Type="http://schemas.openxmlformats.org/officeDocument/2006/relationships/notesSlide" Target="/ppt/notesSlides/notesSlide4.xml" Id="R46f0abf7ada04f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02ca303c034510" /><Relationship Type="http://schemas.openxmlformats.org/officeDocument/2006/relationships/hyperlink" Target="https://rinfinitysolutions.com/products/red-pharma" TargetMode="External" Id="Radaab81edfc44b8a" /><Relationship Type="http://schemas.openxmlformats.org/officeDocument/2006/relationships/hyperlink" Target="https://rinfinitysolutions.com/downloads" TargetMode="External" Id="Rb370bf0f0c254677" /><Relationship Type="http://schemas.openxmlformats.org/officeDocument/2006/relationships/hyperlink" Target="https://rinfinitysolutions.com/contact?product=red-pharma" TargetMode="External" Id="R11b1440f5405453b" /><Relationship Type="http://schemas.openxmlformats.org/officeDocument/2006/relationships/notesSlide" Target="/ppt/notesSlides/notesSlide5.xml" Id="Ra8d345668c9a4ce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170DA2-0E1B-4CF3-A159-6E48C9769D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abee8d98e04d97"/>
          <a:srcRect xmlns:a="http://schemas.openxmlformats.org/drawingml/2006/main" l="25844" t="0" r="258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983219-C0B0-433B-B89F-498974CFC1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83a7fca26244c5"/>
          <a:stretch xmlns:a="http://schemas.openxmlformats.org/drawingml/2006/main"/>
        </p:blipFill>
        <p:spPr>
          <a:xfrm xmlns:a="http://schemas.openxmlformats.org/drawingml/2006/main">
            <a:off x="552450" y="381302"/>
            <a:ext cx="3162300" cy="1056671"/>
          </a:xfrm>
          <a:prstGeom xmlns:a="http://schemas.openxmlformats.org/drawingml/2006/main" prst="rect">
            <a:avLst/>
          </a:prstGeom>
        </p:spPr>
      </p:pic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68035059-F488-478D-87D0-44FAC27E2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ENTERPRISE PHARMA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5602008-7B4C-4FA7-B8CB-12B893A48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Pharma</a:t>
            </a:r>
          </a:p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Foundation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5A5F3F52-94AF-4FB1-B79C-3A62BB18E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Shared regulated operations foundation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with vendor licensing, customer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administration, auditability and protected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delivery.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8A997187-8C8D-4A0A-B303-791C5BE8D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2 NOVEMBER 2026 / 1.0.0-eval</a:t>
            </a:r>
          </a:p>
        </p:txBody>
      </p:sp>
    </p:spTree>
    <p:extLst>
      <p:ext uri="{BB962C8B-B14F-4D97-AF65-F5344CB8AC3E}">
        <p14:creationId xmlns:p14="http://schemas.microsoft.com/office/powerpoint/2010/main" val="8361213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E41EF5CF-B527-4315-8D04-E19E026DC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A204F26-3DB5-4907-A1D3-E1EC84B2C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controlled hand-off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417D45A7-E00D-454D-8EAC-776405D47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Who can issue a licence, receive a package and approve the next</a:t>
            </a:r>
          </a:p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step?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2E08379F-455F-4ED5-A14D-4EA25D381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vendor prepares an organisation template. A customer administrator uses that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template for setup; the delivery record and approval history document the hand-off.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B93A3157-E360-4427-96B1-EAE8CAFE1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Separate the authority to distribute a package from the responsibility to approve a regulated record.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D025A7C4-B018-42AC-BC9D-75E91DBCE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Pharma Foundation / 1.0.0-eval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44D0ECA-EBA3-4772-8406-1242446B7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7733786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9830A80B-1A58-45AD-B433-94C6F91DD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E1D1EF2-4CFD-41BA-AFA4-FE060DCC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Vendor Authority &amp; Customer Activation</a:t>
            </a:r>
          </a:p>
        </p:txBody>
      </p:sp>
      <p:sp>
        <p:nvSpPr>
          <p:cNvPr id="3" name="module-vendor-authority">
            <a:extLst xmlns:a="http://schemas.openxmlformats.org/drawingml/2006/main">
              <a:ext uri="{FF2B5EF4-FFF2-40B4-BE49-F238E27FC236}">
                <a16:creationId xmlns:a16="http://schemas.microsoft.com/office/drawing/2014/main" id="{90AE80EE-3116-4CF1-A692-7C7498003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583b055c450a4fa4"/>
              </a:rPr>
              <a:t>Vendor Authority</a:t>
            </a:r>
          </a:p>
        </p:txBody>
      </p:sp>
      <p:sp>
        <p:nvSpPr>
          <p:cNvPr id="4" name="description-vendor-authority">
            <a:extLst xmlns:a="http://schemas.openxmlformats.org/drawingml/2006/main">
              <a:ext uri="{FF2B5EF4-FFF2-40B4-BE49-F238E27FC236}">
                <a16:creationId xmlns:a16="http://schemas.microsoft.com/office/drawing/2014/main" id="{468814CB-3F8B-4277-A62C-B72703BE5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Customer activation, licence policy, release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control and revocation.</a:t>
            </a:r>
          </a:p>
        </p:txBody>
      </p:sp>
      <p:sp>
        <p:nvSpPr>
          <p:cNvPr id="5" name="module-customer-activation">
            <a:extLst xmlns:a="http://schemas.openxmlformats.org/drawingml/2006/main">
              <a:ext uri="{FF2B5EF4-FFF2-40B4-BE49-F238E27FC236}">
                <a16:creationId xmlns:a16="http://schemas.microsoft.com/office/drawing/2014/main" id="{5ED22B5A-9F11-47F5-AF71-D3A403675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697660ab10f4dd5"/>
              </a:rPr>
              <a:t>Customer Activation</a:t>
            </a:r>
          </a:p>
        </p:txBody>
      </p:sp>
      <p:sp>
        <p:nvSpPr>
          <p:cNvPr id="6" name="description-customer-activation">
            <a:extLst xmlns:a="http://schemas.openxmlformats.org/drawingml/2006/main">
              <a:ext uri="{FF2B5EF4-FFF2-40B4-BE49-F238E27FC236}">
                <a16:creationId xmlns:a16="http://schemas.microsoft.com/office/drawing/2014/main" id="{8100010B-126A-46B5-9346-E6A2A8755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Signed organization template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customer-admin bootstrap.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3EB3518C-51F1-4A19-B81B-A8A2E52C9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Pharma Foundation / 1.0.0-eval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752F83E-18DA-447B-AAD6-5FCA6C22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7897224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4610190C-0B6B-4AE5-8E78-7258E0C4D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7F9609F-3611-4769-83DF-0C599143B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Bank Vault &amp; Audit &amp; Approval</a:t>
            </a:r>
          </a:p>
        </p:txBody>
      </p:sp>
      <p:sp>
        <p:nvSpPr>
          <p:cNvPr id="3" name="module-bank-vault">
            <a:extLst xmlns:a="http://schemas.openxmlformats.org/drawingml/2006/main">
              <a:ext uri="{FF2B5EF4-FFF2-40B4-BE49-F238E27FC236}">
                <a16:creationId xmlns:a16="http://schemas.microsoft.com/office/drawing/2014/main" id="{662F38F3-FA20-4518-96B6-327B11D87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e7ed6057fc2e4baa"/>
              </a:rPr>
              <a:t>Bank Vault</a:t>
            </a:r>
          </a:p>
        </p:txBody>
      </p:sp>
      <p:sp>
        <p:nvSpPr>
          <p:cNvPr id="4" name="description-bank-vault">
            <a:extLst xmlns:a="http://schemas.openxmlformats.org/drawingml/2006/main">
              <a:ext uri="{FF2B5EF4-FFF2-40B4-BE49-F238E27FC236}">
                <a16:creationId xmlns:a16="http://schemas.microsoft.com/office/drawing/2014/main" id="{07C6AEBB-470B-44CF-AFB3-4626C6E72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Encrypted local-first artifact delivery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immutable transfer records.</a:t>
            </a:r>
          </a:p>
        </p:txBody>
      </p:sp>
      <p:sp>
        <p:nvSpPr>
          <p:cNvPr id="5" name="module-audit-approval">
            <a:extLst xmlns:a="http://schemas.openxmlformats.org/drawingml/2006/main">
              <a:ext uri="{FF2B5EF4-FFF2-40B4-BE49-F238E27FC236}">
                <a16:creationId xmlns:a16="http://schemas.microsoft.com/office/drawing/2014/main" id="{EDF2F9A1-C955-4BE0-BBBB-4956F47DB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2c40e0ddcaf14c36"/>
              </a:rPr>
              <a:t>Audit &amp; Approval</a:t>
            </a:r>
          </a:p>
        </p:txBody>
      </p:sp>
      <p:sp>
        <p:nvSpPr>
          <p:cNvPr id="6" name="description-audit-approval">
            <a:extLst xmlns:a="http://schemas.openxmlformats.org/drawingml/2006/main">
              <a:ext uri="{FF2B5EF4-FFF2-40B4-BE49-F238E27FC236}">
                <a16:creationId xmlns:a16="http://schemas.microsoft.com/office/drawing/2014/main" id="{F51B8AFC-995D-4502-9211-EDDDA5538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Attributable events, finite states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approval-gated transitions.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7C16DB98-A945-4502-A54C-D2BEA00C6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Pharma Foundation / 1.0.0-eval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473E832-72F4-4729-BFF5-B260F339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12993025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0D726C52-20FD-4581-A4D6-3B7D57D25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CFD3DE2-3EC0-4138-ABA6-24AD13EB8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Internal QA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72E87C61-82C7-4DAC-8547-990689F68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product is under internal testing. A description of a feature is not an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approval to use it in production.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B30D2FD4-D41A-4D8B-8096-934496F9B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FDD4C608-B038-4ABE-8442-07189550D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adaab81edfc44b8a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909FD6FA-191B-4DC1-825F-1AF4FDFDD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b370bf0f0c254677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F7B6075D-EB03-4133-8EFB-66F303126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11b1440f5405453b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09BAED24-5DBE-4FB4-B19F-AE96AB36C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Pharma Foundation / 1.0.0-eval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72D258F-8DE6-47B2-9D4D-5BED87C6C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1216245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2026-11-02T08:37:58.3070000Z</dcterms:created>
  <dcterms:modified xsi:type="dcterms:W3CDTF">2026-11-02T08:37:58.3070000Z</dcterms:modified>
</coreProperties>
</file>