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4712bf52bf042ec" /><Relationship Type="http://schemas.openxmlformats.org/officeDocument/2006/relationships/extended-properties" Target="/docProps/app.xml" Id="R41189d49c0334cf2" /><Relationship Type="http://schemas.openxmlformats.org/officeDocument/2006/relationships/officeDocument" Target="/ppt/presentation.xml" Id="R9c4c1a98a0fb41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5a473d84bd4ac4"/>
  </p:sldMasterIdLst>
  <p:notesMasterIdLst>
    <p:notesMasterId xmlns:r="http://schemas.openxmlformats.org/officeDocument/2006/relationships" r:id="Rfe3ac8025286473d"/>
  </p:notesMasterIdLst>
  <p:sldIdLst>
    <p:sldId xmlns:r="http://schemas.openxmlformats.org/officeDocument/2006/relationships" id="256" r:id="R2bade01ee54a4d49"/>
    <p:sldId xmlns:r="http://schemas.openxmlformats.org/officeDocument/2006/relationships" id="257" r:id="Rbfd8e9439f5741d0"/>
    <p:sldId xmlns:r="http://schemas.openxmlformats.org/officeDocument/2006/relationships" id="258" r:id="R0631246acf6a43b4"/>
    <p:sldId xmlns:r="http://schemas.openxmlformats.org/officeDocument/2006/relationships" id="259" r:id="R23099fc2c7744ae6"/>
    <p:sldId xmlns:r="http://schemas.openxmlformats.org/officeDocument/2006/relationships" id="260" r:id="R639e5c606a754ad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9609a65ddb432e" /><Relationship Type="http://schemas.openxmlformats.org/officeDocument/2006/relationships/slideMaster" Target="/ppt/slideMasters/slideMaster1.xml" Id="Rf05a473d84bd4ac4" /><Relationship Type="http://schemas.openxmlformats.org/officeDocument/2006/relationships/notesMaster" Target="/ppt/notesMasters/notesMaster1.xml" Id="Rfe3ac8025286473d" /><Relationship Type="http://schemas.openxmlformats.org/officeDocument/2006/relationships/presProps" Target="/ppt/presProps.xml" Id="Rce2496d142ac4555" /><Relationship Type="http://schemas.openxmlformats.org/officeDocument/2006/relationships/tableStyles" Target="/ppt/tableStyles.xml" Id="R82e0bad71293449c" /><Relationship Type="http://schemas.openxmlformats.org/officeDocument/2006/relationships/slide" Target="/ppt/slides/slide1.xml" Id="R2bade01ee54a4d49" /><Relationship Type="http://schemas.openxmlformats.org/officeDocument/2006/relationships/slide" Target="/ppt/slides/slide2.xml" Id="Rbfd8e9439f5741d0" /><Relationship Type="http://schemas.openxmlformats.org/officeDocument/2006/relationships/slide" Target="/ppt/slides/slide3.xml" Id="R0631246acf6a43b4" /><Relationship Type="http://schemas.openxmlformats.org/officeDocument/2006/relationships/slide" Target="/ppt/slides/slide4.xml" Id="R23099fc2c7744ae6" /><Relationship Type="http://schemas.openxmlformats.org/officeDocument/2006/relationships/slide" Target="/ppt/slides/slide5.xml" Id="R639e5c606a754ad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6c45c9b4fc34c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329b0db7c0c4051" /><Relationship Type="http://schemas.openxmlformats.org/officeDocument/2006/relationships/notesMaster" Target="/ppt/notesMasters/notesMaster1.xml" Id="Rf58ab41db3c0447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19953e74054331" /><Relationship Type="http://schemas.openxmlformats.org/officeDocument/2006/relationships/notesMaster" Target="/ppt/notesMasters/notesMaster1.xml" Id="R8a419fe4667547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c48f913b044591" /><Relationship Type="http://schemas.openxmlformats.org/officeDocument/2006/relationships/notesMaster" Target="/ppt/notesMasters/notesMaster1.xml" Id="R6121d5c2ed0846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6a5864405dc4229" /><Relationship Type="http://schemas.openxmlformats.org/officeDocument/2006/relationships/notesMaster" Target="/ppt/notesMasters/notesMaster1.xml" Id="R2b107402ae2642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3055544d8a41e1" /><Relationship Type="http://schemas.openxmlformats.org/officeDocument/2006/relationships/notesMaster" Target="/ppt/notesMasters/notesMaster1.xml" Id="R755ba77ffc9948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QC · QC Vault LIMS</a:t>
            </a:r>
          </a:p>
          <a:p xmlns:a="http://schemas.openxmlformats.org/drawingml/2006/main">
            <a:r>
              <a:t>Role-separated LIMS evaluation baseline for samples, methods, resources, results and controlled review.</a:t>
            </a:r>
          </a:p>
          <a:p xmlns:a="http://schemas.openxmlformats.org/drawingml/2006/main">
            <a:r>
              <a:t>https://rinfinitysolutions.com/products/red-qc-vault/presentation#slide-1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sample before testing</a:t>
            </a:r>
          </a:p>
          <a:p xmlns:a="http://schemas.openxmlformats.org/drawingml/2006/main">
            <a:r>
              <a:t>Is the sample ready to test with this analyst and instrument?</a:t>
            </a:r>
          </a:p>
          <a:p xmlns:a="http://schemas.openxmlformats.org/drawingml/2006/main">
            <a:r>
              <a:t>Trace receipt and custody. Check analyst training, equipment status and material suitability before the results and their review enter the sample record.</a:t>
            </a:r>
          </a:p>
          <a:p xmlns:a="http://schemas.openxmlformats.org/drawingml/2006/main">
            <a:r>
              <a:t>A recorded result and its authorised disposition are distinct steps.</a:t>
            </a:r>
          </a:p>
          <a:p xmlns:a="http://schemas.openxmlformats.org/drawingml/2006/main">
            <a:r>
              <a:t>https://rinfinitysolutions.com/products/red-qc-vault/presentation#slide-2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Lifecycle &amp; Methods &amp; Results</a:t>
            </a:r>
          </a:p>
          <a:p xmlns:a="http://schemas.openxmlformats.org/drawingml/2006/main">
            <a:r>
              <a:t>https://rinfinitysolutions.com/products/red-qc-vault/presentation#slide-3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Qualified Resources &amp; Regulated Records</a:t>
            </a:r>
          </a:p>
          <a:p xmlns:a="http://schemas.openxmlformats.org/drawingml/2006/main">
            <a:r>
              <a:t>https://rinfinitysolutions.com/products/red-qc-vault/presentation#slide-4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Developed baseline</a:t>
            </a:r>
          </a:p>
          <a:p xmlns:a="http://schemas.openxmlformats.org/drawingml/2006/main">
            <a:r>
              <a:t>The named functions have a developed baseline. Check the release and qualification evidence for the version and environment you intend to use.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https://rinfinitysolutions.com/products/red-qc-vault/presentation#slide-5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3167486a20499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0e8946c2ba4f1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b76de5d5764f6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ad22ea4bb5444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e07a7b2ce24e8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cd45861b5e47a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D59CF60-D33A-45A4-91C8-A60F926B10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3A878FF-F5B8-4B64-A247-C20BB9BFAB8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E4D9F66-CFC2-44B0-86B8-BA3B3B58C1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B6098CA-2777-43D4-8208-51EC63BB3C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B3D3574-0F4A-4A44-9342-603235E793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9ABF595-8C2B-4EDC-B842-4205C1E041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F4B9AC2-F4C2-4BC2-A9BC-34E930540B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AB0ED4D-443B-4002-856B-B1B2869C7C1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285781A-5203-4CE5-9B88-B955524E73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45CF486-3DFC-4A1C-AC64-70D9B8023E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c62d22590d490b" /><Relationship Type="http://schemas.openxmlformats.org/officeDocument/2006/relationships/slideLayout" Target="/ppt/slideLayouts/slideLayout1.xml" Id="R089e89d1c1ab48da" /><Relationship Type="http://schemas.openxmlformats.org/officeDocument/2006/relationships/slideLayout" Target="/ppt/slideLayouts/slideLayout2.xml" Id="R7d8d37bfc6b04741" /><Relationship Type="http://schemas.openxmlformats.org/officeDocument/2006/relationships/slideLayout" Target="/ppt/slideLayouts/slideLayout3.xml" Id="Rc2d9bc83bc514b48" /><Relationship Type="http://schemas.openxmlformats.org/officeDocument/2006/relationships/slideLayout" Target="/ppt/slideLayouts/slideLayout4.xml" Id="R0655dc88afab4706" /><Relationship Type="http://schemas.openxmlformats.org/officeDocument/2006/relationships/slideLayout" Target="/ppt/slideLayouts/slideLayout5.xml" Id="R9b463124417349fb" /><Relationship Type="http://schemas.openxmlformats.org/officeDocument/2006/relationships/slideLayout" Target="/ppt/slideLayouts/slideLayout6.xml" Id="R5c080ae265fc49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9e89d1c1ab48da"/>
    <p:sldLayoutId xmlns:r="http://schemas.openxmlformats.org/officeDocument/2006/relationships" id="2147483650" r:id="R7d8d37bfc6b04741"/>
    <p:sldLayoutId xmlns:r="http://schemas.openxmlformats.org/officeDocument/2006/relationships" id="2147483651" r:id="Rc2d9bc83bc514b48"/>
    <p:sldLayoutId xmlns:r="http://schemas.openxmlformats.org/officeDocument/2006/relationships" id="2147483652" r:id="R0655dc88afab4706"/>
    <p:sldLayoutId xmlns:r="http://schemas.openxmlformats.org/officeDocument/2006/relationships" id="2147483653" r:id="R9b463124417349fb"/>
    <p:sldLayoutId xmlns:r="http://schemas.openxmlformats.org/officeDocument/2006/relationships" id="2147483654" r:id="R5c080ae265fc49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f36a52e4674e44" /><Relationship Type="http://schemas.openxmlformats.org/officeDocument/2006/relationships/image" Target="/ppt/media/image.jpeg" Id="R0c8b4761f1a04b75" /><Relationship Type="http://schemas.openxmlformats.org/officeDocument/2006/relationships/image" Target="/ppt/media/image.png" Id="R2530afa76a0b4004" /><Relationship Type="http://schemas.openxmlformats.org/officeDocument/2006/relationships/notesSlide" Target="/ppt/notesSlides/notesSlide1.xml" Id="Rba35aaa5f25f477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cc683324734c89" /><Relationship Type="http://schemas.openxmlformats.org/officeDocument/2006/relationships/notesSlide" Target="/ppt/notesSlides/notesSlide2.xml" Id="R678768b7ff4342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baea3d4f2b4573" /><Relationship Type="http://schemas.openxmlformats.org/officeDocument/2006/relationships/hyperlink" Target="https://rinfinitysolutions.com/products/red-qc-vault#module-sample-lifecycle" TargetMode="External" Id="R2b7c74edd4cb49bf" /><Relationship Type="http://schemas.openxmlformats.org/officeDocument/2006/relationships/hyperlink" Target="https://rinfinitysolutions.com/products/red-qc-vault#module-methods-results" TargetMode="External" Id="Rb298750208fc4b1f" /><Relationship Type="http://schemas.openxmlformats.org/officeDocument/2006/relationships/notesSlide" Target="/ppt/notesSlides/notesSlide3.xml" Id="R44e3960e435444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2c9d1c3a284fa6" /><Relationship Type="http://schemas.openxmlformats.org/officeDocument/2006/relationships/hyperlink" Target="https://rinfinitysolutions.com/products/red-qc-vault#module-qualified-resources" TargetMode="External" Id="Rcf296edf949042f4" /><Relationship Type="http://schemas.openxmlformats.org/officeDocument/2006/relationships/hyperlink" Target="https://rinfinitysolutions.com/products/red-qc-vault#module-regulated-records" TargetMode="External" Id="R87858cfde7d54fe3" /><Relationship Type="http://schemas.openxmlformats.org/officeDocument/2006/relationships/notesSlide" Target="/ppt/notesSlides/notesSlide4.xml" Id="R16c16b47e4df4c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99e1362479415e" /><Relationship Type="http://schemas.openxmlformats.org/officeDocument/2006/relationships/hyperlink" Target="https://rinfinitysolutions.com/products/red-qc-vault" TargetMode="External" Id="Rdab756628d0b4159" /><Relationship Type="http://schemas.openxmlformats.org/officeDocument/2006/relationships/hyperlink" Target="https://rinfinitysolutions.com/downloads" TargetMode="External" Id="Reb48d24fc2d04ee9" /><Relationship Type="http://schemas.openxmlformats.org/officeDocument/2006/relationships/hyperlink" Target="https://rinfinitysolutions.com/contact?product=red-qc-vault" TargetMode="External" Id="R4c125e0b2c374b8b" /><Relationship Type="http://schemas.openxmlformats.org/officeDocument/2006/relationships/notesSlide" Target="/ppt/notesSlides/notesSlide5.xml" Id="R474e17da7de44bf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AA7218-31FA-48D3-B565-4B70582327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8b4761f1a04b75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2D7A0D-B4F9-4F66-88B5-E18491A799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30afa76a0b4004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6174F954-07A6-479B-8C86-BEE25EB08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QUALITY CONTROL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A94C5BA-FC7C-43A8-A615-24E10F9EA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QC · QC Vault</a:t>
            </a:r>
          </a:p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LIMS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2B4011D4-E96E-4172-9699-791FA275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Role-separated LIMS evaluation baseline for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samples, methods, resources, results and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controlled review.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137E1BEC-4156-4A3B-89A1-FE4AF7F1E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0.5.0</a:t>
            </a:r>
          </a:p>
        </p:txBody>
      </p:sp>
    </p:spTree>
    <p:extLst>
      <p:ext uri="{BB962C8B-B14F-4D97-AF65-F5344CB8AC3E}">
        <p14:creationId xmlns:p14="http://schemas.microsoft.com/office/powerpoint/2010/main" val="8264210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B884DDA8-C499-4224-AAC3-E5345214E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1A3A7C0-CD14-4F12-B1C8-7A8F26AE3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sample before testing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9F91075B-2D92-4A4A-86C0-B4CD7DA0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Is the sample ready to test with this analyst and instrument?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1C2E225A-9AB9-46FE-A7E8-ECD274BF6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Trace receipt and custody. Check analyst training, equipment status and material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suitability before the results and their review enter the sample record.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958BE18A-A387-4078-BF8C-FF0BAF57E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A recorded result and its authorised disposition are distinct steps.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7EC87778-43F5-4340-BC84-05BBE8EC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QC · QC Vault LIMS / 0.5.0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049F384-FB84-483C-B4D1-8B6C73BDB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62630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15852616-7485-454C-9BFA-7FE61952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B8E5867-E9D9-41D8-8F38-259806C9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Sample Lifecycle &amp; Methods &amp; Results</a:t>
            </a:r>
          </a:p>
        </p:txBody>
      </p:sp>
      <p:sp>
        <p:nvSpPr>
          <p:cNvPr id="3" name="module-sample-lifecycle">
            <a:extLst xmlns:a="http://schemas.openxmlformats.org/drawingml/2006/main">
              <a:ext uri="{FF2B5EF4-FFF2-40B4-BE49-F238E27FC236}">
                <a16:creationId xmlns:a16="http://schemas.microsoft.com/office/drawing/2014/main" id="{D2B15DB4-E92F-4AC3-908C-2B8F23790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b7c74edd4cb49bf"/>
              </a:rPr>
              <a:t>Sample Lifecycle</a:t>
            </a:r>
          </a:p>
        </p:txBody>
      </p:sp>
      <p:sp>
        <p:nvSpPr>
          <p:cNvPr id="4" name="description-sample-lifecycle">
            <a:extLst xmlns:a="http://schemas.openxmlformats.org/drawingml/2006/main">
              <a:ext uri="{FF2B5EF4-FFF2-40B4-BE49-F238E27FC236}">
                <a16:creationId xmlns:a16="http://schemas.microsoft.com/office/drawing/2014/main" id="{A2412AEC-D90D-49F8-B588-3CD1E47D9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Receipt, allocation, custody, testing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disposition states.</a:t>
            </a:r>
          </a:p>
        </p:txBody>
      </p:sp>
      <p:sp>
        <p:nvSpPr>
          <p:cNvPr id="5" name="module-methods-results">
            <a:extLst xmlns:a="http://schemas.openxmlformats.org/drawingml/2006/main">
              <a:ext uri="{FF2B5EF4-FFF2-40B4-BE49-F238E27FC236}">
                <a16:creationId xmlns:a16="http://schemas.microsoft.com/office/drawing/2014/main" id="{FA81EA1E-D122-431D-B702-9C8CB238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298750208fc4b1f"/>
              </a:rPr>
              <a:t>Methods &amp; Results</a:t>
            </a:r>
          </a:p>
        </p:txBody>
      </p:sp>
      <p:sp>
        <p:nvSpPr>
          <p:cNvPr id="6" name="description-methods-results">
            <a:extLst xmlns:a="http://schemas.openxmlformats.org/drawingml/2006/main">
              <a:ext uri="{FF2B5EF4-FFF2-40B4-BE49-F238E27FC236}">
                <a16:creationId xmlns:a16="http://schemas.microsoft.com/office/drawing/2014/main" id="{1C650D2D-CFB8-4F3F-9EC3-DC60DC56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Specifications, calculations, observations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reviewable results.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AB856804-8CA6-4B74-90EF-58304ED28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QC · QC Vault LIMS / 0.5.0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D4F2A25-C33E-40D8-82DC-AF27BE72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1691885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502F4E7E-030E-4E31-AB6F-178F3C3BD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B7561A3-2CF6-4EB3-8EED-E937361E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Qualified Resources &amp; Regulated Records</a:t>
            </a:r>
          </a:p>
        </p:txBody>
      </p:sp>
      <p:sp>
        <p:nvSpPr>
          <p:cNvPr id="3" name="module-qualified-resources">
            <a:extLst xmlns:a="http://schemas.openxmlformats.org/drawingml/2006/main">
              <a:ext uri="{FF2B5EF4-FFF2-40B4-BE49-F238E27FC236}">
                <a16:creationId xmlns:a16="http://schemas.microsoft.com/office/drawing/2014/main" id="{3047FBCC-CE68-4798-8C03-1CBD2420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cf296edf949042f4"/>
              </a:rPr>
              <a:t>Qualified Resources</a:t>
            </a:r>
          </a:p>
        </p:txBody>
      </p:sp>
      <p:sp>
        <p:nvSpPr>
          <p:cNvPr id="4" name="description-qualified-resources">
            <a:extLst xmlns:a="http://schemas.openxmlformats.org/drawingml/2006/main">
              <a:ext uri="{FF2B5EF4-FFF2-40B4-BE49-F238E27FC236}">
                <a16:creationId xmlns:a16="http://schemas.microsoft.com/office/drawing/2014/main" id="{E4AC8176-1312-4507-AB3B-94EAE6683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Analyst training, equipment status and material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suitability gates.</a:t>
            </a:r>
          </a:p>
        </p:txBody>
      </p:sp>
      <p:sp>
        <p:nvSpPr>
          <p:cNvPr id="5" name="module-regulated-records">
            <a:extLst xmlns:a="http://schemas.openxmlformats.org/drawingml/2006/main">
              <a:ext uri="{FF2B5EF4-FFF2-40B4-BE49-F238E27FC236}">
                <a16:creationId xmlns:a16="http://schemas.microsoft.com/office/drawing/2014/main" id="{559D2B93-7FB9-47FA-B41A-5CF185E6C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7858cfde7d54fe3"/>
              </a:rPr>
              <a:t>Regulated Records</a:t>
            </a:r>
          </a:p>
        </p:txBody>
      </p:sp>
      <p:sp>
        <p:nvSpPr>
          <p:cNvPr id="6" name="description-regulated-records">
            <a:extLst xmlns:a="http://schemas.openxmlformats.org/drawingml/2006/main">
              <a:ext uri="{FF2B5EF4-FFF2-40B4-BE49-F238E27FC236}">
                <a16:creationId xmlns:a16="http://schemas.microsoft.com/office/drawing/2014/main" id="{AECDFF43-78D2-4066-B2E7-E2105B45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Audit, signatures, record digests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validation-status boundaries.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2B44B7D5-9299-4CB2-A9AE-4B28E5569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QC · QC Vault LIMS / 0.5.0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88A5036-72BC-43EC-B272-B1070E59C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6712947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EEAB466F-9258-46F7-9330-ABFD7D3E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EE1424B-20AA-4087-8D58-E9E6F36F1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Developed baseline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20EAFC3D-D527-43A2-A105-17BED7552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named functions have a developed baseline. Check the release and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qualification evidence for the version and environment you intend to use.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A73DF6FE-14D5-4C4A-9A6A-77B21FE8F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D8DAFF5F-AF90-40AB-85AE-41CF09A7C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ab756628d0b4159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5667D399-2FC6-49CF-8D6C-A98C4691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b48d24fc2d04ee9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77BAB715-34BB-49EC-9243-1536906CF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4c125e0b2c374b8b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D82081B-8B4D-4356-BF03-5DE351602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QC · QC Vault LIMS / 0.5.0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93D207F-DA5B-4F14-8715-28D6C1609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2913356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2026-11-02T08:37:59.4910000Z</dcterms:created>
  <dcterms:modified xsi:type="dcterms:W3CDTF">2026-11-02T08:37:59.4910000Z</dcterms:modified>
</coreProperties>
</file>