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ae62786a4b4bb4" /><Relationship Type="http://schemas.openxmlformats.org/officeDocument/2006/relationships/extended-properties" Target="/docProps/app.xml" Id="Rc7f95c3a47a64dda" /><Relationship Type="http://schemas.openxmlformats.org/officeDocument/2006/relationships/officeDocument" Target="/ppt/presentation.xml" Id="Rae98a91cfbda46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5a9f5d7b294a33"/>
  </p:sldMasterIdLst>
  <p:notesMasterIdLst>
    <p:notesMasterId xmlns:r="http://schemas.openxmlformats.org/officeDocument/2006/relationships" r:id="R8b3445804e3b4726"/>
  </p:notesMasterIdLst>
  <p:sldIdLst>
    <p:sldId xmlns:r="http://schemas.openxmlformats.org/officeDocument/2006/relationships" id="256" r:id="R19ddec659432472e"/>
    <p:sldId xmlns:r="http://schemas.openxmlformats.org/officeDocument/2006/relationships" id="257" r:id="R7b929cd53c9d4e63"/>
    <p:sldId xmlns:r="http://schemas.openxmlformats.org/officeDocument/2006/relationships" id="258" r:id="R4efb29af747947de"/>
    <p:sldId xmlns:r="http://schemas.openxmlformats.org/officeDocument/2006/relationships" id="259" r:id="R4bd4c04a621f44df"/>
    <p:sldId xmlns:r="http://schemas.openxmlformats.org/officeDocument/2006/relationships" id="260" r:id="R254e921989a04d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a51920967a437c" /><Relationship Type="http://schemas.openxmlformats.org/officeDocument/2006/relationships/slideMaster" Target="/ppt/slideMasters/slideMaster1.xml" Id="Re25a9f5d7b294a33" /><Relationship Type="http://schemas.openxmlformats.org/officeDocument/2006/relationships/notesMaster" Target="/ppt/notesMasters/notesMaster1.xml" Id="R8b3445804e3b4726" /><Relationship Type="http://schemas.openxmlformats.org/officeDocument/2006/relationships/presProps" Target="/ppt/presProps.xml" Id="R8a074604840a46db" /><Relationship Type="http://schemas.openxmlformats.org/officeDocument/2006/relationships/tableStyles" Target="/ppt/tableStyles.xml" Id="Rbb6cce997aea49c6" /><Relationship Type="http://schemas.openxmlformats.org/officeDocument/2006/relationships/slide" Target="/ppt/slides/slide1.xml" Id="R19ddec659432472e" /><Relationship Type="http://schemas.openxmlformats.org/officeDocument/2006/relationships/slide" Target="/ppt/slides/slide2.xml" Id="R7b929cd53c9d4e63" /><Relationship Type="http://schemas.openxmlformats.org/officeDocument/2006/relationships/slide" Target="/ppt/slides/slide3.xml" Id="R4efb29af747947de" /><Relationship Type="http://schemas.openxmlformats.org/officeDocument/2006/relationships/slide" Target="/ppt/slides/slide4.xml" Id="R4bd4c04a621f44df" /><Relationship Type="http://schemas.openxmlformats.org/officeDocument/2006/relationships/slide" Target="/ppt/slides/slide5.xml" Id="R254e921989a04d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75423ae74e43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5354ca8d9d420c" /><Relationship Type="http://schemas.openxmlformats.org/officeDocument/2006/relationships/notesMaster" Target="/ppt/notesMasters/notesMaster1.xml" Id="Rcb39967734fb4d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b8303fc3a34eea" /><Relationship Type="http://schemas.openxmlformats.org/officeDocument/2006/relationships/notesMaster" Target="/ppt/notesMasters/notesMaster1.xml" Id="R74d4bbb924b04d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054742dfa648d4" /><Relationship Type="http://schemas.openxmlformats.org/officeDocument/2006/relationships/notesMaster" Target="/ppt/notesMasters/notesMaster1.xml" Id="Ra06b86d2f96341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b49b926c364da7" /><Relationship Type="http://schemas.openxmlformats.org/officeDocument/2006/relationships/notesMaster" Target="/ppt/notesMasters/notesMaster1.xml" Id="R39b2730e40cb41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06142f8f3047fa" /><Relationship Type="http://schemas.openxmlformats.org/officeDocument/2006/relationships/notesMaster" Target="/ppt/notesMasters/notesMaster1.xml" Id="Rb41b3f102c6749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QR Software</a:t>
            </a:r>
          </a:p>
          <a:p xmlns:a="http://schemas.openxmlformats.org/drawingml/2006/main">
            <a:r>
              <a:t>Create direct destination QR codes, manage catalogue links and maintain an Excel-compatible inventory.</a:t>
            </a:r>
          </a:p>
          <a:p xmlns:a="http://schemas.openxmlformats.org/drawingml/2006/main">
            <a:r>
              <a:t>https://rinfinitysolutions.com/products/red-qr/presentation#slide-1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Red QR Software?</a:t>
            </a:r>
          </a:p>
          <a:p xmlns:a="http://schemas.openxmlformats.org/drawingml/2006/main">
            <a:r>
              <a:t>Create direct destination QR codes, manage catalogue links and maintain an Excel-compatible inventory.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https://rinfinitysolutions.com/products/red-qr/presentation#slide-2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QR links &amp; Inventory and Excel</a:t>
            </a:r>
          </a:p>
          <a:p xmlns:a="http://schemas.openxmlformats.org/drawingml/2006/main">
            <a:r>
              <a:t>https://rinfinitysolutions.com/products/red-qr/presentation#slide-3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Catalogue links &amp; QR artwork</a:t>
            </a:r>
          </a:p>
          <a:p xmlns:a="http://schemas.openxmlformats.org/drawingml/2006/main">
            <a:r>
              <a:t>https://rinfinitysolutions.com/products/red-qr/presentation#slide-4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https://rinfinitysolutions.com/products/red-qr/presentation#slide-5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56a06c76c645c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60856d477847a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3abf1640ca42e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7bc972539d451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f7bab0bb0e412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0bb6dd35364b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F2726E-3220-487F-86F3-DDD8FF865A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5CA0A01-1E82-4470-9FD9-742C3B0C55D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E010B4D-1DC0-427A-9CB3-725981CD12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CBC90A-E7DE-4BED-9BDD-40EEB0DDB3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6588510-245A-450C-B3C5-BBE2EA5F5D0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1047C33-FEC9-4150-9724-EE283B3C8E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08853F0-C10C-4A6D-A3EC-D316D9393C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C7A16C3-255B-49EE-BB5A-81641AFE1AC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5FD3706-69B3-421E-A998-F488BDE058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919E31-60BF-47A4-ACB7-BED7BA2DD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fedcd332b54690" /><Relationship Type="http://schemas.openxmlformats.org/officeDocument/2006/relationships/slideLayout" Target="/ppt/slideLayouts/slideLayout1.xml" Id="Rd0786770882349c6" /><Relationship Type="http://schemas.openxmlformats.org/officeDocument/2006/relationships/slideLayout" Target="/ppt/slideLayouts/slideLayout2.xml" Id="Re8a2f14e9e424315" /><Relationship Type="http://schemas.openxmlformats.org/officeDocument/2006/relationships/slideLayout" Target="/ppt/slideLayouts/slideLayout3.xml" Id="Rc4b85d5b25b04b51" /><Relationship Type="http://schemas.openxmlformats.org/officeDocument/2006/relationships/slideLayout" Target="/ppt/slideLayouts/slideLayout4.xml" Id="R5531e7439fd1478e" /><Relationship Type="http://schemas.openxmlformats.org/officeDocument/2006/relationships/slideLayout" Target="/ppt/slideLayouts/slideLayout5.xml" Id="Re92c74779022496b" /><Relationship Type="http://schemas.openxmlformats.org/officeDocument/2006/relationships/slideLayout" Target="/ppt/slideLayouts/slideLayout6.xml" Id="R2bc16f5fb54545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786770882349c6"/>
    <p:sldLayoutId xmlns:r="http://schemas.openxmlformats.org/officeDocument/2006/relationships" id="2147483650" r:id="Re8a2f14e9e424315"/>
    <p:sldLayoutId xmlns:r="http://schemas.openxmlformats.org/officeDocument/2006/relationships" id="2147483651" r:id="Rc4b85d5b25b04b51"/>
    <p:sldLayoutId xmlns:r="http://schemas.openxmlformats.org/officeDocument/2006/relationships" id="2147483652" r:id="R5531e7439fd1478e"/>
    <p:sldLayoutId xmlns:r="http://schemas.openxmlformats.org/officeDocument/2006/relationships" id="2147483653" r:id="Re92c74779022496b"/>
    <p:sldLayoutId xmlns:r="http://schemas.openxmlformats.org/officeDocument/2006/relationships" id="2147483654" r:id="R2bc16f5fb54545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2e2266290749c8" /><Relationship Type="http://schemas.openxmlformats.org/officeDocument/2006/relationships/image" Target="/ppt/media/image.jpeg" Id="R070aad6944f64ea6" /><Relationship Type="http://schemas.openxmlformats.org/officeDocument/2006/relationships/notesSlide" Target="/ppt/notesSlides/notesSlide1.xml" Id="R1c8872e5cc2e4b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270f7eccc94728" /><Relationship Type="http://schemas.openxmlformats.org/officeDocument/2006/relationships/notesSlide" Target="/ppt/notesSlides/notesSlide2.xml" Id="R2c8651646d3a47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634756c34645ca" /><Relationship Type="http://schemas.openxmlformats.org/officeDocument/2006/relationships/hyperlink" Target="https://rinfinitysolutions.com/products/red-qr#module-direct-links" TargetMode="External" Id="R865f7904efe745f4" /><Relationship Type="http://schemas.openxmlformats.org/officeDocument/2006/relationships/hyperlink" Target="https://rinfinitysolutions.com/products/red-qr#module-inventory" TargetMode="External" Id="Rf13e32a49d3d4fb2" /><Relationship Type="http://schemas.openxmlformats.org/officeDocument/2006/relationships/notesSlide" Target="/ppt/notesSlides/notesSlide3.xml" Id="Rf2b5b2dfde054cf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acb54b163c4737" /><Relationship Type="http://schemas.openxmlformats.org/officeDocument/2006/relationships/hyperlink" Target="https://rinfinitysolutions.com/products/red-qr#module-catalogues" TargetMode="External" Id="R1f8b4c8e752c475b" /><Relationship Type="http://schemas.openxmlformats.org/officeDocument/2006/relationships/hyperlink" Target="https://rinfinitysolutions.com/products/red-qr#module-print" TargetMode="External" Id="R6bd1c7dbfb1d47c2" /><Relationship Type="http://schemas.openxmlformats.org/officeDocument/2006/relationships/notesSlide" Target="/ppt/notesSlides/notesSlide4.xml" Id="Rd17914c10f6d4e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2f5f6557f34dce" /><Relationship Type="http://schemas.openxmlformats.org/officeDocument/2006/relationships/hyperlink" Target="https://rinfinitysolutions.com/products/red-qr" TargetMode="External" Id="Red29a75057a547dc" /><Relationship Type="http://schemas.openxmlformats.org/officeDocument/2006/relationships/hyperlink" Target="https://rinfinitysolutions.com/downloads" TargetMode="External" Id="Re0011b8335c74cf5" /><Relationship Type="http://schemas.openxmlformats.org/officeDocument/2006/relationships/hyperlink" Target="https://rinfinitysolutions.com/contact?product=red-qr" TargetMode="External" Id="R67e24d26afcd4a6d" /><Relationship Type="http://schemas.openxmlformats.org/officeDocument/2006/relationships/notesSlide" Target="/ppt/notesSlides/notesSlide5.xml" Id="R6908412e46de46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2BFC86-EEBE-44B2-A745-278292ADA7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aad6944f64ea6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9671C35D-C6FE-4074-915F-5C60FBC7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6E7AE26C-1467-4D21-85C5-10AA76F3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PRODUCTIVITY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75EB8F4-F19C-46C9-B4E0-E646B90F8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QR Software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650CE993-DE7E-4960-BF59-130BFDFC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Create direct destination QR codes, manage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catalogue links and maintain an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Excel-compatible inventory.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2BC996FB-4EF1-433D-B1B6-71CFB7A9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Development baseline</a:t>
            </a:r>
          </a:p>
        </p:txBody>
      </p:sp>
    </p:spTree>
    <p:extLst>
      <p:ext uri="{BB962C8B-B14F-4D97-AF65-F5344CB8AC3E}">
        <p14:creationId xmlns:p14="http://schemas.microsoft.com/office/powerpoint/2010/main" val="9062943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BCDB4A0E-2611-48B9-B3F5-E0FBD99E3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6540E2C-C780-49BA-8A99-D4B47E33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69D2D3BD-6D5F-4258-BD3B-75D37FAE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Red QR Software?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F3BBE8C7-A0FC-4A62-8F73-3B713984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Create direct destination QR codes, manage catalogue links and maintain an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Excel-compatible inventory.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632E78B6-D261-4833-9913-A556ECB3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381EDD90-B9A0-47AE-A0B8-FDBF2A64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QR Software / Development baseline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F914985-EEC1-4133-95EB-13ECC1681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4978990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5E1A8CE3-D325-4A0A-A921-667FE1258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5983D65-A804-4830-8C6E-81887B50C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Direct QR links &amp; Inventory and Excel</a:t>
            </a:r>
          </a:p>
        </p:txBody>
      </p:sp>
      <p:sp>
        <p:nvSpPr>
          <p:cNvPr id="3" name="module-direct-links">
            <a:extLst xmlns:a="http://schemas.openxmlformats.org/drawingml/2006/main">
              <a:ext uri="{FF2B5EF4-FFF2-40B4-BE49-F238E27FC236}">
                <a16:creationId xmlns:a16="http://schemas.microsoft.com/office/drawing/2014/main" id="{15421411-D863-45E3-9658-992E85B8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65f7904efe745f4"/>
              </a:rPr>
              <a:t>Direct QR links</a:t>
            </a:r>
          </a:p>
        </p:txBody>
      </p:sp>
      <p:sp>
        <p:nvSpPr>
          <p:cNvPr id="4" name="description-direct-links">
            <a:extLst xmlns:a="http://schemas.openxmlformats.org/drawingml/2006/main">
              <a:ext uri="{FF2B5EF4-FFF2-40B4-BE49-F238E27FC236}">
                <a16:creationId xmlns:a16="http://schemas.microsoft.com/office/drawing/2014/main" id="{D7DFCA79-2120-4C95-8126-6D62B4DF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Encode a supplied website, sheet, meeting or catalogue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URL without replacing destination authentication.</a:t>
            </a:r>
          </a:p>
        </p:txBody>
      </p:sp>
      <p:sp>
        <p:nvSpPr>
          <p:cNvPr id="5" name="module-inventory">
            <a:extLst xmlns:a="http://schemas.openxmlformats.org/drawingml/2006/main">
              <a:ext uri="{FF2B5EF4-FFF2-40B4-BE49-F238E27FC236}">
                <a16:creationId xmlns:a16="http://schemas.microsoft.com/office/drawing/2014/main" id="{093FAC3B-B44A-40C9-9339-B0106AD2B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13e32a49d3d4fb2"/>
              </a:rPr>
              <a:t>Inventory and Excel</a:t>
            </a:r>
          </a:p>
        </p:txBody>
      </p:sp>
      <p:sp>
        <p:nvSpPr>
          <p:cNvPr id="6" name="description-inventory">
            <a:extLst xmlns:a="http://schemas.openxmlformats.org/drawingml/2006/main">
              <a:ext uri="{FF2B5EF4-FFF2-40B4-BE49-F238E27FC236}">
                <a16:creationId xmlns:a16="http://schemas.microsoft.com/office/drawing/2014/main" id="{09BD9F22-021F-44AA-BE5C-4C35C8EB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Import field choices and export stock registers with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editable dropdowns.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55D14AE3-1511-4BCE-852D-424A58B0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QR Software / Development baseline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AA936F0-1B0F-4459-A6E3-701874003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9944993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85057437-D608-4A7B-9FB5-2F73AAA0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8FA1399-ED0F-4682-BEE6-4B78EBEC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Catalogue links &amp; QR artwork</a:t>
            </a:r>
          </a:p>
        </p:txBody>
      </p:sp>
      <p:sp>
        <p:nvSpPr>
          <p:cNvPr id="3" name="module-catalogues">
            <a:extLst xmlns:a="http://schemas.openxmlformats.org/drawingml/2006/main">
              <a:ext uri="{FF2B5EF4-FFF2-40B4-BE49-F238E27FC236}">
                <a16:creationId xmlns:a16="http://schemas.microsoft.com/office/drawing/2014/main" id="{D15C99E1-E9F6-4477-B319-010E2E6A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f8b4c8e752c475b"/>
              </a:rPr>
              <a:t>Catalogue links</a:t>
            </a:r>
          </a:p>
        </p:txBody>
      </p:sp>
      <p:sp>
        <p:nvSpPr>
          <p:cNvPr id="4" name="description-catalogues">
            <a:extLst xmlns:a="http://schemas.openxmlformats.org/drawingml/2006/main">
              <a:ext uri="{FF2B5EF4-FFF2-40B4-BE49-F238E27FC236}">
                <a16:creationId xmlns:a16="http://schemas.microsoft.com/office/drawing/2014/main" id="{0FEDF102-4642-4812-A3D9-37A2B5D3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Manage local uploaded catalogues and controlled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redirects.</a:t>
            </a:r>
          </a:p>
        </p:txBody>
      </p:sp>
      <p:sp>
        <p:nvSpPr>
          <p:cNvPr id="5" name="module-print">
            <a:extLst xmlns:a="http://schemas.openxmlformats.org/drawingml/2006/main">
              <a:ext uri="{FF2B5EF4-FFF2-40B4-BE49-F238E27FC236}">
                <a16:creationId xmlns:a16="http://schemas.microsoft.com/office/drawing/2014/main" id="{AFEE717E-CA13-49B3-AF22-254146F9D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6bd1c7dbfb1d47c2"/>
              </a:rPr>
              <a:t>QR artwork</a:t>
            </a:r>
          </a:p>
        </p:txBody>
      </p:sp>
      <p:sp>
        <p:nvSpPr>
          <p:cNvPr id="6" name="description-print">
            <a:extLst xmlns:a="http://schemas.openxmlformats.org/drawingml/2006/main">
              <a:ext uri="{FF2B5EF4-FFF2-40B4-BE49-F238E27FC236}">
                <a16:creationId xmlns:a16="http://schemas.microsoft.com/office/drawing/2014/main" id="{C1C8A63F-A4C9-4DE1-94D7-1DA327E3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Export SVG artwork for printed labels and materials.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D1F0A039-AF09-4099-9F03-BA237B25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QR Software / Development baseline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A85ACAE-B9BA-4A0A-AAE4-994947106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4217122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6FDBC37A-C4A3-4B66-A2BE-B541F6E3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A093A99-CC43-4AD1-A6FF-B2A8325A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5706D05B-2C3F-4DB0-8340-CEEC1078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3EDEF1DF-489B-4D57-9C1A-E358CBA9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15E93FFA-8B5F-4991-BDC7-05E9318F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d29a75057a547dc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54D92D57-EA59-4CD5-9941-6527D3D7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0011b8335c74cf5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1E5CB208-1F39-46F7-850A-01F9A8D4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67e24d26afcd4a6d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651A43D0-7101-460D-B4BA-813FF955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QR Software / Development baseline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0D01CD7-5C71-4B62-9A20-A80161336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3614932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2026-11-06T10:09:14.9560000Z</dcterms:created>
  <dcterms:modified xsi:type="dcterms:W3CDTF">2026-11-06T10:09:14.9560000Z</dcterms:modified>
</coreProperties>
</file>