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f58454249fa4bbd" /><Relationship Type="http://schemas.openxmlformats.org/officeDocument/2006/relationships/extended-properties" Target="/docProps/app.xml" Id="R3988fdfe515b426e" /><Relationship Type="http://schemas.openxmlformats.org/officeDocument/2006/relationships/officeDocument" Target="/ppt/presentation.xml" Id="R27e0cdbe68794e4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34df36d1c6b4861"/>
  </p:sldMasterIdLst>
  <p:notesMasterIdLst>
    <p:notesMasterId xmlns:r="http://schemas.openxmlformats.org/officeDocument/2006/relationships" r:id="R87b6a7adc60e4f08"/>
  </p:notesMasterIdLst>
  <p:sldIdLst>
    <p:sldId xmlns:r="http://schemas.openxmlformats.org/officeDocument/2006/relationships" id="256" r:id="R85c75bf837644295"/>
    <p:sldId xmlns:r="http://schemas.openxmlformats.org/officeDocument/2006/relationships" id="257" r:id="R151b5e1ae08047d9"/>
    <p:sldId xmlns:r="http://schemas.openxmlformats.org/officeDocument/2006/relationships" id="258" r:id="R4966e13592f743b6"/>
    <p:sldId xmlns:r="http://schemas.openxmlformats.org/officeDocument/2006/relationships" id="259" r:id="Raec0eb1a6be74fad"/>
    <p:sldId xmlns:r="http://schemas.openxmlformats.org/officeDocument/2006/relationships" id="260" r:id="R09d65225a6ed42f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30acdf136784e80" /><Relationship Type="http://schemas.openxmlformats.org/officeDocument/2006/relationships/slideMaster" Target="/ppt/slideMasters/slideMaster1.xml" Id="R034df36d1c6b4861" /><Relationship Type="http://schemas.openxmlformats.org/officeDocument/2006/relationships/notesMaster" Target="/ppt/notesMasters/notesMaster1.xml" Id="R87b6a7adc60e4f08" /><Relationship Type="http://schemas.openxmlformats.org/officeDocument/2006/relationships/presProps" Target="/ppt/presProps.xml" Id="Rca4aebe0136f4850" /><Relationship Type="http://schemas.openxmlformats.org/officeDocument/2006/relationships/tableStyles" Target="/ppt/tableStyles.xml" Id="Rd801f99759bb493f" /><Relationship Type="http://schemas.openxmlformats.org/officeDocument/2006/relationships/slide" Target="/ppt/slides/slide1.xml" Id="R85c75bf837644295" /><Relationship Type="http://schemas.openxmlformats.org/officeDocument/2006/relationships/slide" Target="/ppt/slides/slide2.xml" Id="R151b5e1ae08047d9" /><Relationship Type="http://schemas.openxmlformats.org/officeDocument/2006/relationships/slide" Target="/ppt/slides/slide3.xml" Id="R4966e13592f743b6" /><Relationship Type="http://schemas.openxmlformats.org/officeDocument/2006/relationships/slide" Target="/ppt/slides/slide4.xml" Id="Raec0eb1a6be74fad" /><Relationship Type="http://schemas.openxmlformats.org/officeDocument/2006/relationships/slide" Target="/ppt/slides/slide5.xml" Id="R09d65225a6ed42f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60fc74031074e4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c108b0997134142" /><Relationship Type="http://schemas.openxmlformats.org/officeDocument/2006/relationships/notesMaster" Target="/ppt/notesMasters/notesMaster1.xml" Id="Rea3b90d32a104d2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7f7de10b35d4366" /><Relationship Type="http://schemas.openxmlformats.org/officeDocument/2006/relationships/notesMaster" Target="/ppt/notesMasters/notesMaster1.xml" Id="R04730e4aa8344b5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bcb44c29fd84347" /><Relationship Type="http://schemas.openxmlformats.org/officeDocument/2006/relationships/notesMaster" Target="/ppt/notesMasters/notesMaster1.xml" Id="Rd31a795d5382491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7cc8ac1bcd146d6" /><Relationship Type="http://schemas.openxmlformats.org/officeDocument/2006/relationships/notesMaster" Target="/ppt/notesMasters/notesMaster1.xml" Id="Rdeb12ac682654c5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3a8b88a40ed4c6c" /><Relationship Type="http://schemas.openxmlformats.org/officeDocument/2006/relationships/notesMaster" Target="/ppt/notesMasters/notesMaster1.xml" Id="R0357049c7f2a489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Red Security</a:t>
            </a:r>
          </a:p>
          <a:p xmlns:a="http://schemas.openxmlformats.org/drawingml/2006/main">
            <a:r>
              <a:t>A private visitor-registry and SOS-response application under development for controlled site workflows.</a:t>
            </a:r>
          </a:p>
          <a:p xmlns:a="http://schemas.openxmlformats.org/drawingml/2006/main">
            <a:r>
              <a:t>https://rinfinitysolutions.com/products/red-security/presentation#slide-1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starting workflow</a:t>
            </a:r>
          </a:p>
          <a:p xmlns:a="http://schemas.openxmlformats.org/drawingml/2006/main">
            <a:r>
              <a:t>What can your team explore with Red Security?</a:t>
            </a:r>
          </a:p>
          <a:p xmlns:a="http://schemas.openxmlformats.org/drawingml/2006/main">
            <a:r>
              <a:t>A private visitor-registry and SOS-response application under development for controlled site workflows.</a:t>
            </a:r>
          </a:p>
          <a:p xmlns:a="http://schemas.openxmlformats.org/drawingml/2006/main">
            <a:r>
              <a:t>Review the listed modules and confirm the exact version, platform and release status before use.</a:t>
            </a:r>
          </a:p>
          <a:p xmlns:a="http://schemas.openxmlformats.org/drawingml/2006/main">
            <a:r>
              <a:t>https://rinfinitysolutions.com/products/red-security/presentation#slide-2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Visitor registry &amp; Document records</a:t>
            </a:r>
          </a:p>
          <a:p xmlns:a="http://schemas.openxmlformats.org/drawingml/2006/main">
            <a:r>
              <a:t>https://rinfinitysolutions.com/products/red-security/presentation#slide-3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HR synchronisation &amp; SOS response</a:t>
            </a:r>
          </a:p>
          <a:p xmlns:a="http://schemas.openxmlformats.org/drawingml/2006/main">
            <a:r>
              <a:t>https://rinfinitysolutions.com/products/red-security/presentation#slide-4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 development</a:t>
            </a:r>
          </a:p>
          <a:p xmlns:a="http://schemas.openxmlformats.org/drawingml/2006/main">
            <a:r>
              <a:t>Part of this design has been developed. Confirm which functions exist in the version you are discussing.</a:t>
            </a:r>
          </a:p>
          <a:p xmlns:a="http://schemas.openxmlformats.org/drawingml/2006/main">
            <a:r>
              <a:t>Evaluation builds stay with the vendor. The download centre lists software approved for licensed customers.</a:t>
            </a:r>
          </a:p>
          <a:p xmlns:a="http://schemas.openxmlformats.org/drawingml/2006/main">
            <a:r>
              <a:t>https://rinfinitysolutions.com/products/red-security/presentation#slide-5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2a2c03a89c410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0a813ff4a24f6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2d441c45c04c1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cd70eef9d8400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53dddd9e234e4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1a9a11b78c41d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872F06B-CD9A-437F-BA7F-3E697B6A547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08EB2D5-F5FF-439C-A99E-0EFFC430151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8EFBB58-BF44-4A84-8001-9C28DFEA12D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85C197E-E8A1-4E56-9EF8-60BCFB5CD65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4690A8A-FA65-4534-B0AB-99AAF5D7EF5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39EC5F1-7DB9-424A-A9A5-7C84B1880E0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43E2899-E6E6-49F2-A3FE-35B89AE99E9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D2BB943-AF88-4F95-9C0B-51230E6BF92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1DC194E-646F-46C1-9BB3-C884C7F83B4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C5CC0C9-6266-4411-9244-1115DA9322C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84799233c744d0e" /><Relationship Type="http://schemas.openxmlformats.org/officeDocument/2006/relationships/slideLayout" Target="/ppt/slideLayouts/slideLayout1.xml" Id="R231c1305e2d14ded" /><Relationship Type="http://schemas.openxmlformats.org/officeDocument/2006/relationships/slideLayout" Target="/ppt/slideLayouts/slideLayout2.xml" Id="Rf305c7bffaa9451f" /><Relationship Type="http://schemas.openxmlformats.org/officeDocument/2006/relationships/slideLayout" Target="/ppt/slideLayouts/slideLayout3.xml" Id="R5008c244a2e54c84" /><Relationship Type="http://schemas.openxmlformats.org/officeDocument/2006/relationships/slideLayout" Target="/ppt/slideLayouts/slideLayout4.xml" Id="R7c998d61b085408f" /><Relationship Type="http://schemas.openxmlformats.org/officeDocument/2006/relationships/slideLayout" Target="/ppt/slideLayouts/slideLayout5.xml" Id="Rb06633006cf943f0" /><Relationship Type="http://schemas.openxmlformats.org/officeDocument/2006/relationships/slideLayout" Target="/ppt/slideLayouts/slideLayout6.xml" Id="R634c3a6b427d439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31c1305e2d14ded"/>
    <p:sldLayoutId xmlns:r="http://schemas.openxmlformats.org/officeDocument/2006/relationships" id="2147483650" r:id="Rf305c7bffaa9451f"/>
    <p:sldLayoutId xmlns:r="http://schemas.openxmlformats.org/officeDocument/2006/relationships" id="2147483651" r:id="R5008c244a2e54c84"/>
    <p:sldLayoutId xmlns:r="http://schemas.openxmlformats.org/officeDocument/2006/relationships" id="2147483652" r:id="R7c998d61b085408f"/>
    <p:sldLayoutId xmlns:r="http://schemas.openxmlformats.org/officeDocument/2006/relationships" id="2147483653" r:id="Rb06633006cf943f0"/>
    <p:sldLayoutId xmlns:r="http://schemas.openxmlformats.org/officeDocument/2006/relationships" id="2147483654" r:id="R634c3a6b427d439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887922d4dc4330" /><Relationship Type="http://schemas.openxmlformats.org/officeDocument/2006/relationships/image" Target="/ppt/media/image.jpeg" Id="R33afcc989ee542bb" /><Relationship Type="http://schemas.openxmlformats.org/officeDocument/2006/relationships/notesSlide" Target="/ppt/notesSlides/notesSlide1.xml" Id="R8e6af35f9a2047b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e426c64f4d41c4" /><Relationship Type="http://schemas.openxmlformats.org/officeDocument/2006/relationships/notesSlide" Target="/ppt/notesSlides/notesSlide2.xml" Id="R9f2306625b69400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6ce18fbc33433f" /><Relationship Type="http://schemas.openxmlformats.org/officeDocument/2006/relationships/hyperlink" Target="https://rinfinitysolutions.com/products/red-security#module-visitors" TargetMode="External" Id="R21254ed68ef749e9" /><Relationship Type="http://schemas.openxmlformats.org/officeDocument/2006/relationships/hyperlink" Target="https://rinfinitysolutions.com/products/red-security#module-documents" TargetMode="External" Id="R20357b3dec624cd2" /><Relationship Type="http://schemas.openxmlformats.org/officeDocument/2006/relationships/notesSlide" Target="/ppt/notesSlides/notesSlide3.xml" Id="R5a007568e6894eb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ba15a7d2eb44ba" /><Relationship Type="http://schemas.openxmlformats.org/officeDocument/2006/relationships/hyperlink" Target="https://rinfinitysolutions.com/products/red-security#module-hr-sync" TargetMode="External" Id="R8b48196d0e8b43b8" /><Relationship Type="http://schemas.openxmlformats.org/officeDocument/2006/relationships/hyperlink" Target="https://rinfinitysolutions.com/products/red-security#module-sos" TargetMode="External" Id="R4fe650b4886649b7" /><Relationship Type="http://schemas.openxmlformats.org/officeDocument/2006/relationships/notesSlide" Target="/ppt/notesSlides/notesSlide4.xml" Id="Rcdcb7782d480475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b99c92f3a2f4d50" /><Relationship Type="http://schemas.openxmlformats.org/officeDocument/2006/relationships/hyperlink" Target="https://rinfinitysolutions.com/products/red-security" TargetMode="External" Id="Rc21eb3b19f86434e" /><Relationship Type="http://schemas.openxmlformats.org/officeDocument/2006/relationships/hyperlink" Target="https://rinfinitysolutions.com/downloads" TargetMode="External" Id="Rd8a8d416215e4e32" /><Relationship Type="http://schemas.openxmlformats.org/officeDocument/2006/relationships/hyperlink" Target="https://rinfinitysolutions.com/contact?product=red-security" TargetMode="External" Id="R8accbc9afda84363" /><Relationship Type="http://schemas.openxmlformats.org/officeDocument/2006/relationships/notesSlide" Target="/ppt/notesSlides/notesSlide5.xml" Id="R97ba75e6a5aa4fa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87CBAC-44EB-46E0-A59F-ACD2610F85C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afcc989ee542bb"/>
          <a:stretch xmlns:a="http://schemas.openxmlformats.org/drawingml/2006/main"/>
        </p:blipFill>
        <p:spPr>
          <a:xfrm xmlns:a="http://schemas.openxmlformats.org/drawingml/2006/main">
            <a:off x="6305550" y="1466850"/>
            <a:ext cx="5886450" cy="39243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130EECD2-8DE9-40AB-A2CC-F6F1BC2E1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RINFINITY SOLUTIONS</a:t>
            </a:r>
          </a:p>
        </p:txBody>
      </p:sp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6D84A955-04EC-44E5-9A59-1473C7FCB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9725"/>
            <a:ext cx="5362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SITE SECURITY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98EDB85-5C7B-4CBF-89C8-9BF3EAA50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53911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Red Security</a:t>
            </a:r>
          </a:p>
        </p:txBody>
      </p:sp>
      <p:sp>
        <p:nvSpPr>
          <p:cNvPr id="5" name="public-summary">
            <a:extLst xmlns:a="http://schemas.openxmlformats.org/drawingml/2006/main">
              <a:ext uri="{FF2B5EF4-FFF2-40B4-BE49-F238E27FC236}">
                <a16:creationId xmlns:a16="http://schemas.microsoft.com/office/drawing/2014/main" id="{F70681B1-6B8D-4CF2-B211-323E01A99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5286375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A private visitor-registry and SOS-response</a:t>
            </a:r>
          </a:p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application under development for controlled</a:t>
            </a:r>
          </a:p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site workflows.</a:t>
            </a:r>
          </a:p>
        </p:txBody>
      </p:sp>
      <p:sp>
        <p:nvSpPr>
          <p:cNvPr id="6" name="edition">
            <a:extLst xmlns:a="http://schemas.openxmlformats.org/drawingml/2006/main">
              <a:ext uri="{FF2B5EF4-FFF2-40B4-BE49-F238E27FC236}">
                <a16:creationId xmlns:a16="http://schemas.microsoft.com/office/drawing/2014/main" id="{39FB0B48-E6FF-49FC-A587-740D4647C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048375"/>
            <a:ext cx="542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6 NOVEMBER 2026 / 1.0.0</a:t>
            </a:r>
          </a:p>
        </p:txBody>
      </p:sp>
    </p:spTree>
    <p:extLst>
      <p:ext uri="{BB962C8B-B14F-4D97-AF65-F5344CB8AC3E}">
        <p14:creationId xmlns:p14="http://schemas.microsoft.com/office/powerpoint/2010/main" val="105681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821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kind">
            <a:extLst xmlns:a="http://schemas.openxmlformats.org/drawingml/2006/main">
              <a:ext uri="{FF2B5EF4-FFF2-40B4-BE49-F238E27FC236}">
                <a16:creationId xmlns:a16="http://schemas.microsoft.com/office/drawing/2014/main" id="{24BC7223-FE20-4345-8933-76106A008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71500"/>
            <a:ext cx="10287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ILLUSTRATIVE WORKFLOW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8D6F8D05-149E-4648-AF22-226669C07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0763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 starting workflow</a:t>
            </a:r>
          </a:p>
        </p:txBody>
      </p:sp>
      <p:sp>
        <p:nvSpPr>
          <p:cNvPr id="3" name="question">
            <a:extLst xmlns:a="http://schemas.openxmlformats.org/drawingml/2006/main">
              <a:ext uri="{FF2B5EF4-FFF2-40B4-BE49-F238E27FC236}">
                <a16:creationId xmlns:a16="http://schemas.microsoft.com/office/drawing/2014/main" id="{DAE87668-9121-47B4-A407-EE78AA596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400300"/>
            <a:ext cx="107442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What can your team explore with Red Security?</a:t>
            </a:r>
          </a:p>
        </p:txBody>
      </p:sp>
      <p:sp>
        <p:nvSpPr>
          <p:cNvPr id="4" name="example">
            <a:extLst xmlns:a="http://schemas.openxmlformats.org/drawingml/2006/main">
              <a:ext uri="{FF2B5EF4-FFF2-40B4-BE49-F238E27FC236}">
                <a16:creationId xmlns:a16="http://schemas.microsoft.com/office/drawing/2014/main" id="{B1E42920-4362-48FA-9779-3266A184F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107442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 private visitor-registry and SOS-response application under development for</a:t>
            </a:r>
          </a:p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controlled site workflows.</a:t>
            </a:r>
          </a:p>
        </p:txBody>
      </p:sp>
      <p:sp>
        <p:nvSpPr>
          <p:cNvPr id="5" name="review">
            <a:extLst xmlns:a="http://schemas.openxmlformats.org/drawingml/2006/main">
              <a:ext uri="{FF2B5EF4-FFF2-40B4-BE49-F238E27FC236}">
                <a16:creationId xmlns:a16="http://schemas.microsoft.com/office/drawing/2014/main" id="{51826DF4-145B-499B-A992-97B237818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108013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Review the listed modules and confirm the exact version, platform and release status before use.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37CA13FF-8044-43ED-9AAB-FE01B3980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Security / 1.0.0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4F933FD-E09F-4DAB-A78F-12C639C20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02 / 05</a:t>
            </a:r>
          </a:p>
        </p:txBody>
      </p:sp>
    </p:spTree>
    <p:extLst>
      <p:ext uri="{BB962C8B-B14F-4D97-AF65-F5344CB8AC3E}">
        <p14:creationId xmlns:p14="http://schemas.microsoft.com/office/powerpoint/2010/main" val="195202598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C2BD1EF9-E2BB-43A5-983B-ACB716D0F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905ECFB8-16D0-45A0-8F90-B33E138F4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Visitor registry &amp; Document records</a:t>
            </a:r>
          </a:p>
        </p:txBody>
      </p:sp>
      <p:sp>
        <p:nvSpPr>
          <p:cNvPr id="3" name="module-visitors">
            <a:extLst xmlns:a="http://schemas.openxmlformats.org/drawingml/2006/main">
              <a:ext uri="{FF2B5EF4-FFF2-40B4-BE49-F238E27FC236}">
                <a16:creationId xmlns:a16="http://schemas.microsoft.com/office/drawing/2014/main" id="{687A1A3E-3811-4ACB-AEFE-781E5ED31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21254ed68ef749e9"/>
              </a:rPr>
              <a:t>Visitor registry</a:t>
            </a:r>
          </a:p>
        </p:txBody>
      </p:sp>
      <p:sp>
        <p:nvSpPr>
          <p:cNvPr id="4" name="description-visitors">
            <a:extLst xmlns:a="http://schemas.openxmlformats.org/drawingml/2006/main">
              <a:ext uri="{FF2B5EF4-FFF2-40B4-BE49-F238E27FC236}">
                <a16:creationId xmlns:a16="http://schemas.microsoft.com/office/drawing/2014/main" id="{E9433753-73CF-41FC-AB9D-57350F4C0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Record guest, contractor and truck-driver visits with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entry and exit details.</a:t>
            </a:r>
          </a:p>
        </p:txBody>
      </p:sp>
      <p:sp>
        <p:nvSpPr>
          <p:cNvPr id="5" name="module-documents">
            <a:extLst xmlns:a="http://schemas.openxmlformats.org/drawingml/2006/main">
              <a:ext uri="{FF2B5EF4-FFF2-40B4-BE49-F238E27FC236}">
                <a16:creationId xmlns:a16="http://schemas.microsoft.com/office/drawing/2014/main" id="{61577341-78F9-4EB3-89A3-7ACCDF523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20357b3dec624cd2"/>
              </a:rPr>
              <a:t>Document records</a:t>
            </a:r>
          </a:p>
        </p:txBody>
      </p:sp>
      <p:sp>
        <p:nvSpPr>
          <p:cNvPr id="6" name="description-documents">
            <a:extLst xmlns:a="http://schemas.openxmlformats.org/drawingml/2006/main">
              <a:ext uri="{FF2B5EF4-FFF2-40B4-BE49-F238E27FC236}">
                <a16:creationId xmlns:a16="http://schemas.microsoft.com/office/drawing/2014/main" id="{7942B293-83A1-4FE6-AE0C-C889530E1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Record identification details and attachments without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claiming government verification.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4BBC33A5-BCFD-4ABA-A0E7-C8B1441CB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Security / 1.0.0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C788C57-F380-4D0A-A831-87BF6FB8D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03 / 05</a:t>
            </a:r>
          </a:p>
        </p:txBody>
      </p:sp>
    </p:spTree>
    <p:extLst>
      <p:ext uri="{BB962C8B-B14F-4D97-AF65-F5344CB8AC3E}">
        <p14:creationId xmlns:p14="http://schemas.microsoft.com/office/powerpoint/2010/main" val="108055460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04A6D384-AA98-4B7B-98D4-4D834F267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97EFF5B4-B32D-449B-BA02-AE564C845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HR synchronisation &amp; SOS response</a:t>
            </a:r>
          </a:p>
        </p:txBody>
      </p:sp>
      <p:sp>
        <p:nvSpPr>
          <p:cNvPr id="3" name="module-hr-sync">
            <a:extLst xmlns:a="http://schemas.openxmlformats.org/drawingml/2006/main">
              <a:ext uri="{FF2B5EF4-FFF2-40B4-BE49-F238E27FC236}">
                <a16:creationId xmlns:a16="http://schemas.microsoft.com/office/drawing/2014/main" id="{325B8428-FBD2-4266-B315-A2F5BA828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8b48196d0e8b43b8"/>
              </a:rPr>
              <a:t>HR synchronisation</a:t>
            </a:r>
          </a:p>
        </p:txBody>
      </p:sp>
      <p:sp>
        <p:nvSpPr>
          <p:cNvPr id="4" name="description-hr-sync">
            <a:extLst xmlns:a="http://schemas.openxmlformats.org/drawingml/2006/main">
              <a:ext uri="{FF2B5EF4-FFF2-40B4-BE49-F238E27FC236}">
                <a16:creationId xmlns:a16="http://schemas.microsoft.com/office/drawing/2014/main" id="{5364C9A1-613A-446F-9B97-A47411A3D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Track receipt-based transfer status for registry records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and attachments.</a:t>
            </a:r>
          </a:p>
        </p:txBody>
      </p:sp>
      <p:sp>
        <p:nvSpPr>
          <p:cNvPr id="5" name="module-sos">
            <a:extLst xmlns:a="http://schemas.openxmlformats.org/drawingml/2006/main">
              <a:ext uri="{FF2B5EF4-FFF2-40B4-BE49-F238E27FC236}">
                <a16:creationId xmlns:a16="http://schemas.microsoft.com/office/drawing/2014/main" id="{C2DEB971-AC1F-4F9E-9172-ADD576520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4fe650b4886649b7"/>
              </a:rPr>
              <a:t>SOS response</a:t>
            </a:r>
          </a:p>
        </p:txBody>
      </p:sp>
      <p:sp>
        <p:nvSpPr>
          <p:cNvPr id="6" name="description-sos">
            <a:extLst xmlns:a="http://schemas.openxmlformats.org/drawingml/2006/main">
              <a:ext uri="{FF2B5EF4-FFF2-40B4-BE49-F238E27FC236}">
                <a16:creationId xmlns:a16="http://schemas.microsoft.com/office/drawing/2014/main" id="{CB1E5B6F-78BC-41EC-9C01-7EE8ED4E8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Support purpose-limited SOS response workflows;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deployment and operational qualification must be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confirmed.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764759A9-CD5A-48A0-A45D-D3CF3DE10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Security / 1.0.0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2EC7B17-1EC0-4177-ADB9-8E223BE85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04 / 05</a:t>
            </a:r>
          </a:p>
        </p:txBody>
      </p:sp>
    </p:spTree>
    <p:extLst>
      <p:ext uri="{BB962C8B-B14F-4D97-AF65-F5344CB8AC3E}">
        <p14:creationId xmlns:p14="http://schemas.microsoft.com/office/powerpoint/2010/main" val="177114412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821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kind">
            <a:extLst xmlns:a="http://schemas.openxmlformats.org/drawingml/2006/main">
              <a:ext uri="{FF2B5EF4-FFF2-40B4-BE49-F238E27FC236}">
                <a16:creationId xmlns:a16="http://schemas.microsoft.com/office/drawing/2014/main" id="{052EF993-D212-415B-8CE5-15CEC6E50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90550"/>
            <a:ext cx="1057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READINESS AND ACCESS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ED09A6A4-CB43-4B3D-ADF7-C1502E088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114425"/>
            <a:ext cx="1076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435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In development</a:t>
            </a:r>
          </a:p>
        </p:txBody>
      </p:sp>
      <p:sp>
        <p:nvSpPr>
          <p:cNvPr id="3" name="readiness-description">
            <a:extLst xmlns:a="http://schemas.openxmlformats.org/drawingml/2006/main">
              <a:ext uri="{FF2B5EF4-FFF2-40B4-BE49-F238E27FC236}">
                <a16:creationId xmlns:a16="http://schemas.microsoft.com/office/drawing/2014/main" id="{FD217B2F-DCF2-429F-AB15-772C98709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76475"/>
            <a:ext cx="108108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Part of this design has been developed. Confirm which functions exist in the</a:t>
            </a:r>
          </a:p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version you are discussing.</a:t>
            </a:r>
          </a:p>
        </p:txBody>
      </p:sp>
      <p:sp>
        <p:nvSpPr>
          <p:cNvPr id="4" name="availability">
            <a:extLst xmlns:a="http://schemas.openxmlformats.org/drawingml/2006/main">
              <a:ext uri="{FF2B5EF4-FFF2-40B4-BE49-F238E27FC236}">
                <a16:creationId xmlns:a16="http://schemas.microsoft.com/office/drawing/2014/main" id="{45DF05B9-DCF5-4B4C-854F-BB6F3314B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10763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Evaluation builds stay with the vendor. The download centre lists software approved for</a:t>
            </a:r>
          </a:p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licensed customers.</a:t>
            </a:r>
          </a:p>
        </p:txBody>
      </p:sp>
      <p:sp>
        <p:nvSpPr>
          <p:cNvPr id="5" name="action-0">
            <a:extLst xmlns:a="http://schemas.openxmlformats.org/drawingml/2006/main">
              <a:ext uri="{FF2B5EF4-FFF2-40B4-BE49-F238E27FC236}">
                <a16:creationId xmlns:a16="http://schemas.microsoft.com/office/drawing/2014/main" id="{A2811A9B-B45C-49B1-B4EE-E25CE9D0E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c21eb3b19f86434e"/>
              </a:rPr>
              <a:t>Explore the product</a:t>
            </a:r>
          </a:p>
        </p:txBody>
      </p:sp>
      <p:sp>
        <p:nvSpPr>
          <p:cNvPr id="6" name="action-1">
            <a:extLst xmlns:a="http://schemas.openxmlformats.org/drawingml/2006/main">
              <a:ext uri="{FF2B5EF4-FFF2-40B4-BE49-F238E27FC236}">
                <a16:creationId xmlns:a16="http://schemas.microsoft.com/office/drawing/2014/main" id="{23A7A2E9-6EB0-4F38-8AD5-22471D3BA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d8a8d416215e4e32"/>
              </a:rPr>
              <a:t>Check download availability</a:t>
            </a:r>
          </a:p>
        </p:txBody>
      </p:sp>
      <p:sp>
        <p:nvSpPr>
          <p:cNvPr id="7" name="action-2">
            <a:extLst xmlns:a="http://schemas.openxmlformats.org/drawingml/2006/main">
              <a:ext uri="{FF2B5EF4-FFF2-40B4-BE49-F238E27FC236}">
                <a16:creationId xmlns:a16="http://schemas.microsoft.com/office/drawing/2014/main" id="{E0B3AECF-391A-4498-A09D-172B4356D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8accbc9afda84363"/>
              </a:rPr>
              <a:t>Discuss this product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8DBF09CD-0209-46E5-AE5C-07A3DEEEE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Security / 1.0.0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0E66762-2C98-473F-9E15-3720AEEC1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05 / 05</a:t>
            </a:r>
          </a:p>
        </p:txBody>
      </p:sp>
    </p:spTree>
    <p:extLst>
      <p:ext uri="{BB962C8B-B14F-4D97-AF65-F5344CB8AC3E}">
        <p14:creationId xmlns:p14="http://schemas.microsoft.com/office/powerpoint/2010/main" val="176802956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2026-11-06T10:09:15.5920000Z</dcterms:created>
  <dcterms:modified xsi:type="dcterms:W3CDTF">2026-11-06T10:09:15.5920000Z</dcterms:modified>
</coreProperties>
</file>