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409bccfa6943ae" /><Relationship Type="http://schemas.openxmlformats.org/officeDocument/2006/relationships/extended-properties" Target="/docProps/app.xml" Id="R7b39f1cccb374e11" /><Relationship Type="http://schemas.openxmlformats.org/officeDocument/2006/relationships/officeDocument" Target="/ppt/presentation.xml" Id="R3d513849d87c4f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cad4769d2c04fa6"/>
  </p:sldMasterIdLst>
  <p:notesMasterIdLst>
    <p:notesMasterId xmlns:r="http://schemas.openxmlformats.org/officeDocument/2006/relationships" r:id="Rdfcf0d5fd7a444fc"/>
  </p:notesMasterIdLst>
  <p:sldIdLst>
    <p:sldId xmlns:r="http://schemas.openxmlformats.org/officeDocument/2006/relationships" id="256" r:id="R9f3a37e357dc4fb4"/>
    <p:sldId xmlns:r="http://schemas.openxmlformats.org/officeDocument/2006/relationships" id="257" r:id="Rf6c9e101941a4d5b"/>
    <p:sldId xmlns:r="http://schemas.openxmlformats.org/officeDocument/2006/relationships" id="258" r:id="R49434ee5dc6b4c2b"/>
    <p:sldId xmlns:r="http://schemas.openxmlformats.org/officeDocument/2006/relationships" id="259" r:id="R94bd85b9040b4707"/>
    <p:sldId xmlns:r="http://schemas.openxmlformats.org/officeDocument/2006/relationships" id="260" r:id="Rccbbde012c024c83"/>
    <p:sldId xmlns:r="http://schemas.openxmlformats.org/officeDocument/2006/relationships" id="261" r:id="Ra41649cc218347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2ec177aed954aba" /><Relationship Type="http://schemas.openxmlformats.org/officeDocument/2006/relationships/slideMaster" Target="/ppt/slideMasters/slideMaster1.xml" Id="R7cad4769d2c04fa6" /><Relationship Type="http://schemas.openxmlformats.org/officeDocument/2006/relationships/notesMaster" Target="/ppt/notesMasters/notesMaster1.xml" Id="Rdfcf0d5fd7a444fc" /><Relationship Type="http://schemas.openxmlformats.org/officeDocument/2006/relationships/presProps" Target="/ppt/presProps.xml" Id="R37f7fc835eb440bb" /><Relationship Type="http://schemas.openxmlformats.org/officeDocument/2006/relationships/tableStyles" Target="/ppt/tableStyles.xml" Id="R6d2cc22d4ca142d2" /><Relationship Type="http://schemas.openxmlformats.org/officeDocument/2006/relationships/slide" Target="/ppt/slides/slide1.xml" Id="R9f3a37e357dc4fb4" /><Relationship Type="http://schemas.openxmlformats.org/officeDocument/2006/relationships/slide" Target="/ppt/slides/slide2.xml" Id="Rf6c9e101941a4d5b" /><Relationship Type="http://schemas.openxmlformats.org/officeDocument/2006/relationships/slide" Target="/ppt/slides/slide3.xml" Id="R49434ee5dc6b4c2b" /><Relationship Type="http://schemas.openxmlformats.org/officeDocument/2006/relationships/slide" Target="/ppt/slides/slide4.xml" Id="R94bd85b9040b4707" /><Relationship Type="http://schemas.openxmlformats.org/officeDocument/2006/relationships/slide" Target="/ppt/slides/slide5.xml" Id="Rccbbde012c024c83" /><Relationship Type="http://schemas.openxmlformats.org/officeDocument/2006/relationships/slide" Target="/ppt/slides/slide6.xml" Id="Ra41649cc218347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3e0045d28049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4ed7b05c5847a1" /><Relationship Type="http://schemas.openxmlformats.org/officeDocument/2006/relationships/notesMaster" Target="/ppt/notesMasters/notesMaster1.xml" Id="Rccebf0cebec545e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0c6f5efdbc41cd" /><Relationship Type="http://schemas.openxmlformats.org/officeDocument/2006/relationships/notesMaster" Target="/ppt/notesMasters/notesMaster1.xml" Id="Rde11610a15c7463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0ac7da35144d65" /><Relationship Type="http://schemas.openxmlformats.org/officeDocument/2006/relationships/notesMaster" Target="/ppt/notesMasters/notesMaster1.xml" Id="R95c960fda0da49e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cd964922624a1c" /><Relationship Type="http://schemas.openxmlformats.org/officeDocument/2006/relationships/notesMaster" Target="/ppt/notesMasters/notesMaster1.xml" Id="Rff73c9b263bb43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b410ce0202b45c5" /><Relationship Type="http://schemas.openxmlformats.org/officeDocument/2006/relationships/notesMaster" Target="/ppt/notesMasters/notesMaster1.xml" Id="R501ff992c50a44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3ae93a92bc4a53" /><Relationship Type="http://schemas.openxmlformats.org/officeDocument/2006/relationships/notesMaster" Target="/ppt/notesMasters/notesMaster1.xml" Id="R88f40a6bbf4a44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Studio</a:t>
            </a:r>
          </a:p>
          <a:p xmlns:a="http://schemas.openxmlformats.org/drawingml/2006/main">
            <a:r>
              <a:t>CPU talking portraits, image generation, layered editing, video QA and signed software licensing with protected release control.</a:t>
            </a:r>
          </a:p>
          <a:p xmlns:a="http://schemas.openxmlformats.org/drawingml/2006/main">
            <a:r>
              <a:t>https://rinfinitysolutions.com/products/red-studio/presentation#slide-1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narrated portrait</a:t>
            </a:r>
          </a:p>
          <a:p xmlns:a="http://schemas.openxmlformats.org/drawingml/2006/main">
            <a:r>
              <a:t>How can an editor tell whether a rendered portrait is ready to preview?</a:t>
            </a:r>
          </a:p>
          <a:p xmlns:a="http://schemas.openxmlformats.org/drawingml/2006/main">
            <a:r>
              <a:t>Start with narration and a portrait. Build editable image layers, render the movement, then inspect the exported file for sound, face stability and lip sync.</a:t>
            </a:r>
          </a:p>
          <a:p xmlns:a="http://schemas.openxmlformats.org/drawingml/2006/main">
            <a:r>
              <a:t>Check the exported file itself; an editor preview alone does not establish release quality.</a:t>
            </a:r>
          </a:p>
          <a:p xmlns:a="http://schemas.openxmlformats.org/drawingml/2006/main">
            <a:r>
              <a:t>https://rinfinitysolutions.com/products/red-studio/presentation#slide-2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CPU Portrait Video &amp; Video QA Gate</a:t>
            </a:r>
          </a:p>
          <a:p xmlns:a="http://schemas.openxmlformats.org/drawingml/2006/main">
            <a:r>
              <a:t>https://rinfinitysolutions.com/products/red-studio/presentation#slide-3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CPU AI Images &amp; Layered Editor</a:t>
            </a:r>
          </a:p>
          <a:p xmlns:a="http://schemas.openxmlformats.org/drawingml/2006/main">
            <a:r>
              <a:t>https://rinfinitysolutions.com/products/red-studio/presentation#slide-4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Studio Licensing &amp; Studio Release</a:t>
            </a:r>
          </a:p>
          <a:p xmlns:a="http://schemas.openxmlformats.org/drawingml/2006/main">
            <a:r>
              <a:t>https://rinfinitysolutions.com/products/red-studio/presentation#slide-5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Internal QA</a:t>
            </a:r>
          </a:p>
          <a:p xmlns:a="http://schemas.openxmlformats.org/drawingml/2006/main">
            <a:r>
              <a:t>The product is under internal testing. A description of a feature is not an approval to use it in production.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https://rinfinitysolutions.com/products/red-studio/presentation#slide-6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f2f9c37fb1468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e9cebe7ef5417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daaff24c3a49b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8f4d0fd456460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bad390595c4ca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b1bc554f04445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F259D5C-A4F7-4458-A38B-1E1CF9646F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93CE96C-6A4F-4D6B-A05A-1E0E01EC9A0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FCB07A1-3774-47DE-8772-EE3BF32CDA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0BBAB85-1868-41EC-8B92-6309C2C4AE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D450A0E-E2D2-4706-B381-7B85FD21C46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EE6EA57-3B82-4B46-A361-CE4181CB36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A7626ED-97D2-486F-85AC-397B65495A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D57FF07-1C50-4061-9EA9-1E0C82C0FC4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BEC5E09-3851-4A31-8533-B309A6E302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C8FEF82-C92A-4DAB-AF5E-0ADA05326E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edec07ef6c49c9" /><Relationship Type="http://schemas.openxmlformats.org/officeDocument/2006/relationships/slideLayout" Target="/ppt/slideLayouts/slideLayout1.xml" Id="Rfa47cbb83e584c59" /><Relationship Type="http://schemas.openxmlformats.org/officeDocument/2006/relationships/slideLayout" Target="/ppt/slideLayouts/slideLayout2.xml" Id="Rc50fe223ca524e8b" /><Relationship Type="http://schemas.openxmlformats.org/officeDocument/2006/relationships/slideLayout" Target="/ppt/slideLayouts/slideLayout3.xml" Id="R56645ee5c4fb4186" /><Relationship Type="http://schemas.openxmlformats.org/officeDocument/2006/relationships/slideLayout" Target="/ppt/slideLayouts/slideLayout4.xml" Id="Rf42576d2b5ff40ca" /><Relationship Type="http://schemas.openxmlformats.org/officeDocument/2006/relationships/slideLayout" Target="/ppt/slideLayouts/slideLayout5.xml" Id="Ra177715d06ad4ed0" /><Relationship Type="http://schemas.openxmlformats.org/officeDocument/2006/relationships/slideLayout" Target="/ppt/slideLayouts/slideLayout6.xml" Id="Rab3a99b4d24a44b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47cbb83e584c59"/>
    <p:sldLayoutId xmlns:r="http://schemas.openxmlformats.org/officeDocument/2006/relationships" id="2147483650" r:id="Rc50fe223ca524e8b"/>
    <p:sldLayoutId xmlns:r="http://schemas.openxmlformats.org/officeDocument/2006/relationships" id="2147483651" r:id="R56645ee5c4fb4186"/>
    <p:sldLayoutId xmlns:r="http://schemas.openxmlformats.org/officeDocument/2006/relationships" id="2147483652" r:id="Rf42576d2b5ff40ca"/>
    <p:sldLayoutId xmlns:r="http://schemas.openxmlformats.org/officeDocument/2006/relationships" id="2147483653" r:id="Ra177715d06ad4ed0"/>
    <p:sldLayoutId xmlns:r="http://schemas.openxmlformats.org/officeDocument/2006/relationships" id="2147483654" r:id="Rab3a99b4d24a44b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64fae657464550" /><Relationship Type="http://schemas.openxmlformats.org/officeDocument/2006/relationships/image" Target="/ppt/media/image.jpeg" Id="R14fe415c39ba4a74" /><Relationship Type="http://schemas.openxmlformats.org/officeDocument/2006/relationships/image" Target="/ppt/media/image.png" Id="R88d90c47784e41d9" /><Relationship Type="http://schemas.openxmlformats.org/officeDocument/2006/relationships/notesSlide" Target="/ppt/notesSlides/notesSlide1.xml" Id="R1dce125be320489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4e0e2a99074baf" /><Relationship Type="http://schemas.openxmlformats.org/officeDocument/2006/relationships/notesSlide" Target="/ppt/notesSlides/notesSlide2.xml" Id="R4562dc055bf8482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39ed07dba54628" /><Relationship Type="http://schemas.openxmlformats.org/officeDocument/2006/relationships/hyperlink" Target="https://rinfinitysolutions.com/products/red-studio#module-portrait-video" TargetMode="External" Id="Rf6cf97932791414a" /><Relationship Type="http://schemas.openxmlformats.org/officeDocument/2006/relationships/hyperlink" Target="https://rinfinitysolutions.com/products/red-studio#module-video-qa" TargetMode="External" Id="Rd83e9526ea5a4cdf" /><Relationship Type="http://schemas.openxmlformats.org/officeDocument/2006/relationships/notesSlide" Target="/ppt/notesSlides/notesSlide3.xml" Id="R6528c89284cb42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9c0bb90f55432a" /><Relationship Type="http://schemas.openxmlformats.org/officeDocument/2006/relationships/hyperlink" Target="https://rinfinitysolutions.com/products/red-studio#module-ai-images" TargetMode="External" Id="Re7aea780b75e4019" /><Relationship Type="http://schemas.openxmlformats.org/officeDocument/2006/relationships/hyperlink" Target="https://rinfinitysolutions.com/products/red-studio#module-layered-editor" TargetMode="External" Id="R1f1e76524019477f" /><Relationship Type="http://schemas.openxmlformats.org/officeDocument/2006/relationships/notesSlide" Target="/ppt/notesSlides/notesSlide4.xml" Id="R795b7ffbb2d24f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faa5e555284624" /><Relationship Type="http://schemas.openxmlformats.org/officeDocument/2006/relationships/hyperlink" Target="https://rinfinitysolutions.com/products/red-studio#module-studio-licensing" TargetMode="External" Id="Rcf2ed4830e5841db" /><Relationship Type="http://schemas.openxmlformats.org/officeDocument/2006/relationships/hyperlink" Target="https://rinfinitysolutions.com/products/red-studio#module-studio-release" TargetMode="External" Id="Rea84b5a98c004fcf" /><Relationship Type="http://schemas.openxmlformats.org/officeDocument/2006/relationships/notesSlide" Target="/ppt/notesSlides/notesSlide5.xml" Id="R73f39640de9b44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1ec49fc3f74ba3" /><Relationship Type="http://schemas.openxmlformats.org/officeDocument/2006/relationships/hyperlink" Target="https://rinfinitysolutions.com/products/red-studio" TargetMode="External" Id="R55a8e67695634c00" /><Relationship Type="http://schemas.openxmlformats.org/officeDocument/2006/relationships/hyperlink" Target="https://rinfinitysolutions.com/downloads" TargetMode="External" Id="R31f72e2811b04550" /><Relationship Type="http://schemas.openxmlformats.org/officeDocument/2006/relationships/hyperlink" Target="https://rinfinitysolutions.com/contact?product=red-studio" TargetMode="External" Id="Rbf46e0bc80684c59" /><Relationship Type="http://schemas.openxmlformats.org/officeDocument/2006/relationships/notesSlide" Target="/ppt/notesSlides/notesSlide6.xml" Id="R330cb3e9fba14dc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71C55C-8101-4AF8-98A8-4A47EB5D29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fe415c39ba4a74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72BCCD-B704-4820-9662-E288B631C8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d90c47784e41d9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A6CCCD36-DC25-44A7-B411-E13614BCE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CREATIVE AI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A1CF661-BCAE-45A1-A428-F3B68CB5C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Studio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C249AC3C-59DE-4A6D-B292-3A1AF7A40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CPU talking portraits, image generation,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layered editing, video QA and signed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software licensing with protected release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control.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10C27738-B0F6-4F57-B118-3BE59C9BD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0.1.1</a:t>
            </a:r>
          </a:p>
        </p:txBody>
      </p:sp>
    </p:spTree>
    <p:extLst>
      <p:ext uri="{BB962C8B-B14F-4D97-AF65-F5344CB8AC3E}">
        <p14:creationId xmlns:p14="http://schemas.microsoft.com/office/powerpoint/2010/main" val="6964003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9EBD0E6B-E7E3-4AB0-9DD5-A34A369CA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F7DC35C-CE38-4076-B3FD-F8B4237F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narrated portrait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CE5D18FE-A644-4300-A914-4CABFAAAE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How can an editor tell whether a rendered portrait is ready to</a:t>
            </a:r>
          </a:p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preview?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FCB0C50A-28E1-46FB-AB00-3815A8AF6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Start with narration and a portrait. Build editable image layers, render the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movement, then inspect the exported file for sound, face stability and lip sync.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BAA260F3-488E-4FE5-9732-22FF1619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Check the exported file itself; an editor preview alone does not establish release quality.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D84F462C-16A2-47F2-B3FE-980EEAC3A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Studio / 0.1.1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73A6A76-61BF-4E60-899C-A68F5FA4A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06</a:t>
            </a:r>
          </a:p>
        </p:txBody>
      </p:sp>
    </p:spTree>
    <p:extLst>
      <p:ext uri="{BB962C8B-B14F-4D97-AF65-F5344CB8AC3E}">
        <p14:creationId xmlns:p14="http://schemas.microsoft.com/office/powerpoint/2010/main" val="2693426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2C757EA7-147F-4AAF-94DA-7181F01DC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45FB9A3-D918-411B-8B21-75BDF37F3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CPU Portrait Video &amp; Video QA Gate</a:t>
            </a:r>
          </a:p>
        </p:txBody>
      </p:sp>
      <p:sp>
        <p:nvSpPr>
          <p:cNvPr id="3" name="module-portrait-video">
            <a:extLst xmlns:a="http://schemas.openxmlformats.org/drawingml/2006/main">
              <a:ext uri="{FF2B5EF4-FFF2-40B4-BE49-F238E27FC236}">
                <a16:creationId xmlns:a16="http://schemas.microsoft.com/office/drawing/2014/main" id="{2E68DCA3-BA32-4FAE-BB14-1E308804F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6cf97932791414a"/>
              </a:rPr>
              <a:t>CPU Portrait Video</a:t>
            </a:r>
          </a:p>
        </p:txBody>
      </p:sp>
      <p:sp>
        <p:nvSpPr>
          <p:cNvPr id="4" name="description-portrait-video">
            <a:extLst xmlns:a="http://schemas.openxmlformats.org/drawingml/2006/main">
              <a:ext uri="{FF2B5EF4-FFF2-40B4-BE49-F238E27FC236}">
                <a16:creationId xmlns:a16="http://schemas.microsoft.com/office/drawing/2014/main" id="{A3435FCB-43ED-4419-8653-3D25577F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Narration-driven lips, eyelid animation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resumable mouth frames.</a:t>
            </a:r>
          </a:p>
        </p:txBody>
      </p:sp>
      <p:sp>
        <p:nvSpPr>
          <p:cNvPr id="5" name="module-video-qa">
            <a:extLst xmlns:a="http://schemas.openxmlformats.org/drawingml/2006/main">
              <a:ext uri="{FF2B5EF4-FFF2-40B4-BE49-F238E27FC236}">
                <a16:creationId xmlns:a16="http://schemas.microsoft.com/office/drawing/2014/main" id="{72CB67BB-3CDF-4669-9606-603919B50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83e9526ea5a4cdf"/>
              </a:rPr>
              <a:t>Video QA Gate</a:t>
            </a:r>
          </a:p>
        </p:txBody>
      </p:sp>
      <p:sp>
        <p:nvSpPr>
          <p:cNvPr id="6" name="description-video-qa">
            <a:extLst xmlns:a="http://schemas.openxmlformats.org/drawingml/2006/main">
              <a:ext uri="{FF2B5EF4-FFF2-40B4-BE49-F238E27FC236}">
                <a16:creationId xmlns:a16="http://schemas.microsoft.com/office/drawing/2014/main" id="{7035611A-5E9B-412A-8593-62AC7F76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Exact-file decode, duration, audio, face stability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and sampled lip-sync checks before preview.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F767BFBC-31B1-4BBB-AD49-4AB050831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Studio / 0.1.1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802D132-3D40-4A31-BB93-1630499DF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06</a:t>
            </a:r>
          </a:p>
        </p:txBody>
      </p:sp>
    </p:spTree>
    <p:extLst>
      <p:ext uri="{BB962C8B-B14F-4D97-AF65-F5344CB8AC3E}">
        <p14:creationId xmlns:p14="http://schemas.microsoft.com/office/powerpoint/2010/main" val="14996456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F5AC035E-C710-4445-8260-A7A361400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867E03C-8822-4774-B5EC-8D2DCC77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CPU AI Images &amp; Layered Editor</a:t>
            </a:r>
          </a:p>
        </p:txBody>
      </p:sp>
      <p:sp>
        <p:nvSpPr>
          <p:cNvPr id="3" name="module-ai-images">
            <a:extLst xmlns:a="http://schemas.openxmlformats.org/drawingml/2006/main">
              <a:ext uri="{FF2B5EF4-FFF2-40B4-BE49-F238E27FC236}">
                <a16:creationId xmlns:a16="http://schemas.microsoft.com/office/drawing/2014/main" id="{284D499F-58CF-4D7E-8161-209477526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7aea780b75e4019"/>
              </a:rPr>
              <a:t>CPU AI Images</a:t>
            </a:r>
          </a:p>
        </p:txBody>
      </p:sp>
      <p:sp>
        <p:nvSpPr>
          <p:cNvPr id="4" name="description-ai-images">
            <a:extLst xmlns:a="http://schemas.openxmlformats.org/drawingml/2006/main">
              <a:ext uri="{FF2B5EF4-FFF2-40B4-BE49-F238E27FC236}">
                <a16:creationId xmlns:a16="http://schemas.microsoft.com/office/drawing/2014/main" id="{E425BDB2-41C6-410E-84C1-C41E72344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Seeded image generation, variations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masked fill with preserved unpainted pixels.</a:t>
            </a:r>
          </a:p>
        </p:txBody>
      </p:sp>
      <p:sp>
        <p:nvSpPr>
          <p:cNvPr id="5" name="module-layered-editor">
            <a:extLst xmlns:a="http://schemas.openxmlformats.org/drawingml/2006/main">
              <a:ext uri="{FF2B5EF4-FFF2-40B4-BE49-F238E27FC236}">
                <a16:creationId xmlns:a16="http://schemas.microsoft.com/office/drawing/2014/main" id="{558C6EDF-DF29-4EB5-860C-E91B76E73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1f1e76524019477f"/>
              </a:rPr>
              <a:t>Layered Editor</a:t>
            </a:r>
          </a:p>
        </p:txBody>
      </p:sp>
      <p:sp>
        <p:nvSpPr>
          <p:cNvPr id="6" name="description-layered-editor">
            <a:extLst xmlns:a="http://schemas.openxmlformats.org/drawingml/2006/main">
              <a:ext uri="{FF2B5EF4-FFF2-40B4-BE49-F238E27FC236}">
                <a16:creationId xmlns:a16="http://schemas.microsoft.com/office/drawing/2014/main" id="{F14B098D-2CC4-45BB-A397-25189B02B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Image, paint, text and shape layers, masks,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crop, undo and editable projects.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7738FD4A-76BA-4F5A-AC7A-17240F516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Studio / 0.1.1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4933F36-4AFC-467E-A0D7-5DB2EF545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06</a:t>
            </a:r>
          </a:p>
        </p:txBody>
      </p:sp>
    </p:spTree>
    <p:extLst>
      <p:ext uri="{BB962C8B-B14F-4D97-AF65-F5344CB8AC3E}">
        <p14:creationId xmlns:p14="http://schemas.microsoft.com/office/powerpoint/2010/main" val="11915494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1441A1B0-4CE0-4DB1-AD4C-89FED3BD6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0359192-0B95-40ED-9F80-69B8B7179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Studio Licensing &amp; Studio Release</a:t>
            </a:r>
          </a:p>
        </p:txBody>
      </p:sp>
      <p:sp>
        <p:nvSpPr>
          <p:cNvPr id="3" name="module-studio-licensing">
            <a:extLst xmlns:a="http://schemas.openxmlformats.org/drawingml/2006/main">
              <a:ext uri="{FF2B5EF4-FFF2-40B4-BE49-F238E27FC236}">
                <a16:creationId xmlns:a16="http://schemas.microsoft.com/office/drawing/2014/main" id="{958B6F57-1665-4411-924B-3BBBB879D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cf2ed4830e5841db"/>
              </a:rPr>
              <a:t>Studio Licensing</a:t>
            </a:r>
          </a:p>
        </p:txBody>
      </p:sp>
      <p:sp>
        <p:nvSpPr>
          <p:cNvPr id="4" name="description-studio-licensing">
            <a:extLst xmlns:a="http://schemas.openxmlformats.org/drawingml/2006/main">
              <a:ext uri="{FF2B5EF4-FFF2-40B4-BE49-F238E27FC236}">
                <a16:creationId xmlns:a16="http://schemas.microsoft.com/office/drawing/2014/main" id="{0BBE29E5-8F43-4745-A486-FB293A59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Signed feature entitlements, device binding,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expiry and separate owner issuing tools.</a:t>
            </a:r>
          </a:p>
        </p:txBody>
      </p:sp>
      <p:sp>
        <p:nvSpPr>
          <p:cNvPr id="5" name="module-studio-release">
            <a:extLst xmlns:a="http://schemas.openxmlformats.org/drawingml/2006/main">
              <a:ext uri="{FF2B5EF4-FFF2-40B4-BE49-F238E27FC236}">
                <a16:creationId xmlns:a16="http://schemas.microsoft.com/office/drawing/2014/main" id="{AA097CAD-8C92-46DC-991F-1ECCF8FA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a84b5a98c004fcf"/>
              </a:rPr>
              <a:t>Studio Release</a:t>
            </a:r>
          </a:p>
        </p:txBody>
      </p:sp>
      <p:sp>
        <p:nvSpPr>
          <p:cNvPr id="6" name="description-studio-release">
            <a:extLst xmlns:a="http://schemas.openxmlformats.org/drawingml/2006/main">
              <a:ext uri="{FF2B5EF4-FFF2-40B4-BE49-F238E27FC236}">
                <a16:creationId xmlns:a16="http://schemas.microsoft.com/office/drawing/2014/main" id="{250C6AB1-3FB7-4BF9-A908-C5CDE8820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Signed bootstrap packages, integrity evidence,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vendor evaluation and owner release approval.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D51356B8-985B-4666-9931-502C73F05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Studio / 0.1.1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D65523E-17AD-48C3-A8AE-BBFB0C35C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05 / 06</a:t>
            </a:r>
          </a:p>
        </p:txBody>
      </p:sp>
    </p:spTree>
    <p:extLst>
      <p:ext uri="{BB962C8B-B14F-4D97-AF65-F5344CB8AC3E}">
        <p14:creationId xmlns:p14="http://schemas.microsoft.com/office/powerpoint/2010/main" val="3078080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978C9B28-7780-40D3-8777-47547F8C3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DDF4722-4B04-44FD-B7B7-A2556B78C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Internal QA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C8323D60-1C6C-4850-9F78-4E2C22BF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product is under internal testing. A description of a feature is not an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approval to use it in production.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4C3DB32B-5596-4F39-B026-D2D3013BB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652CE1D8-07BE-4009-80BA-92EA3285B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55a8e67695634c00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93CF5FC0-AD8D-4713-9A96-2CC1167BD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31f72e2811b04550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429A703F-4FA9-4F99-B3CF-2B08E4C36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f46e0bc80684c59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66671B8-715E-4E9B-A2C7-0F7D9CAAC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Studio / 0.1.1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F9CF3D0-4589-4997-8798-BBC1215E7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06 / 06</a:t>
            </a:r>
          </a:p>
        </p:txBody>
      </p:sp>
    </p:spTree>
    <p:extLst>
      <p:ext uri="{BB962C8B-B14F-4D97-AF65-F5344CB8AC3E}">
        <p14:creationId xmlns:p14="http://schemas.microsoft.com/office/powerpoint/2010/main" val="5579489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2026-11-02T08:37:57.4910000Z</dcterms:created>
  <dcterms:modified xsi:type="dcterms:W3CDTF">2026-11-02T08:37:57.4910000Z</dcterms:modified>
</coreProperties>
</file>