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f8d50bd45745fa" /><Relationship Type="http://schemas.openxmlformats.org/officeDocument/2006/relationships/extended-properties" Target="/docProps/app.xml" Id="Raf0cf6099d3a45b6" /><Relationship Type="http://schemas.openxmlformats.org/officeDocument/2006/relationships/officeDocument" Target="/ppt/presentation.xml" Id="R5a8c67d0e1314c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7a1d29784646a3"/>
  </p:sldMasterIdLst>
  <p:notesMasterIdLst>
    <p:notesMasterId xmlns:r="http://schemas.openxmlformats.org/officeDocument/2006/relationships" r:id="R146d3ec81dca42cd"/>
  </p:notesMasterIdLst>
  <p:sldIdLst>
    <p:sldId xmlns:r="http://schemas.openxmlformats.org/officeDocument/2006/relationships" id="256" r:id="R01290cb9aa6e46f3"/>
    <p:sldId xmlns:r="http://schemas.openxmlformats.org/officeDocument/2006/relationships" id="257" r:id="Ra35d3eea821444ec"/>
    <p:sldId xmlns:r="http://schemas.openxmlformats.org/officeDocument/2006/relationships" id="258" r:id="R8c965bf254934802"/>
    <p:sldId xmlns:r="http://schemas.openxmlformats.org/officeDocument/2006/relationships" id="259" r:id="Ra5d06a2578a2421d"/>
    <p:sldId xmlns:r="http://schemas.openxmlformats.org/officeDocument/2006/relationships" id="260" r:id="Rae532f46fe2549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32abd7ded724f3e" /><Relationship Type="http://schemas.openxmlformats.org/officeDocument/2006/relationships/slideMaster" Target="/ppt/slideMasters/slideMaster1.xml" Id="R817a1d29784646a3" /><Relationship Type="http://schemas.openxmlformats.org/officeDocument/2006/relationships/notesMaster" Target="/ppt/notesMasters/notesMaster1.xml" Id="R146d3ec81dca42cd" /><Relationship Type="http://schemas.openxmlformats.org/officeDocument/2006/relationships/presProps" Target="/ppt/presProps.xml" Id="Rb5cf198a344f472b" /><Relationship Type="http://schemas.openxmlformats.org/officeDocument/2006/relationships/tableStyles" Target="/ppt/tableStyles.xml" Id="R461ef7f385cd461c" /><Relationship Type="http://schemas.openxmlformats.org/officeDocument/2006/relationships/slide" Target="/ppt/slides/slide1.xml" Id="R01290cb9aa6e46f3" /><Relationship Type="http://schemas.openxmlformats.org/officeDocument/2006/relationships/slide" Target="/ppt/slides/slide2.xml" Id="Ra35d3eea821444ec" /><Relationship Type="http://schemas.openxmlformats.org/officeDocument/2006/relationships/slide" Target="/ppt/slides/slide3.xml" Id="R8c965bf254934802" /><Relationship Type="http://schemas.openxmlformats.org/officeDocument/2006/relationships/slide" Target="/ppt/slides/slide4.xml" Id="Ra5d06a2578a2421d" /><Relationship Type="http://schemas.openxmlformats.org/officeDocument/2006/relationships/slide" Target="/ppt/slides/slide5.xml" Id="Rae532f46fe2549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40232b062b41e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9aee9db53d24769" /><Relationship Type="http://schemas.openxmlformats.org/officeDocument/2006/relationships/notesMaster" Target="/ppt/notesMasters/notesMaster1.xml" Id="R1600cc2cb52d47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86579ccd504b89" /><Relationship Type="http://schemas.openxmlformats.org/officeDocument/2006/relationships/notesMaster" Target="/ppt/notesMasters/notesMaster1.xml" Id="R2d9457b5a1d445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01d92ca47f49cc" /><Relationship Type="http://schemas.openxmlformats.org/officeDocument/2006/relationships/notesMaster" Target="/ppt/notesMasters/notesMaster1.xml" Id="R746c74beb1c648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4116e8439b4b10" /><Relationship Type="http://schemas.openxmlformats.org/officeDocument/2006/relationships/notesMaster" Target="/ppt/notesMasters/notesMaster1.xml" Id="R304938f3e30c47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65b06cbf23423c" /><Relationship Type="http://schemas.openxmlformats.org/officeDocument/2006/relationships/notesMaster" Target="/ppt/notesMasters/notesMaster1.xml" Id="R0a45b9db61e2477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Redline Mesh</a:t>
            </a:r>
          </a:p>
          <a:p xmlns:a="http://schemas.openxmlformats.org/drawingml/2006/main">
            <a:r>
              <a:t>An evaluation-stage peer-to-peer messenger with encrypted local storage, device pairing and optional strict Tor routing.</a:t>
            </a:r>
          </a:p>
          <a:p xmlns:a="http://schemas.openxmlformats.org/drawingml/2006/main">
            <a:r>
              <a:t>https://rinfinitysolutions.com/products/redline-mesh/presentation#slide-1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starting workflow</a:t>
            </a:r>
          </a:p>
          <a:p xmlns:a="http://schemas.openxmlformats.org/drawingml/2006/main">
            <a:r>
              <a:t>What can your team explore with Redline Mesh?</a:t>
            </a:r>
          </a:p>
          <a:p xmlns:a="http://schemas.openxmlformats.org/drawingml/2006/main">
            <a:r>
              <a:t>An evaluation-stage peer-to-peer messenger with encrypted local storage, device pairing and optional strict Tor routing.</a:t>
            </a:r>
          </a:p>
          <a:p xmlns:a="http://schemas.openxmlformats.org/drawingml/2006/main">
            <a:r>
              <a:t>Review the listed modules and confirm the exact version, platform and release status before use.</a:t>
            </a:r>
          </a:p>
          <a:p xmlns:a="http://schemas.openxmlformats.org/drawingml/2006/main">
            <a:r>
              <a:t>https://rinfinitysolutions.com/products/redline-mesh/presentation#slide-2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Device pairing &amp; Encrypted messaging</a:t>
            </a:r>
          </a:p>
          <a:p xmlns:a="http://schemas.openxmlformats.org/drawingml/2006/main">
            <a:r>
              <a:t>https://rinfinitysolutions.com/products/redline-mesh/presentation#slide-3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File transfer &amp; Peer calls</a:t>
            </a:r>
          </a:p>
          <a:p xmlns:a="http://schemas.openxmlformats.org/drawingml/2006/main">
            <a:r>
              <a:t>https://rinfinitysolutions.com/products/redline-mesh/presentation#slide-4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Internal QA</a:t>
            </a:r>
          </a:p>
          <a:p xmlns:a="http://schemas.openxmlformats.org/drawingml/2006/main">
            <a:r>
              <a:t>The product is under internal testing. A description of a feature is not an approval to use it in production.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https://rinfinitysolutions.com/products/redline-mesh/presentation#slide-5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bac44584d7453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65ccd848c447f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207edec4c94e8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512689f1e2429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6638c7c8cb48a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d06b7ec2104b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4D26918-37DD-421A-A7F9-84D6B636EA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CFB5890-4B77-43F7-9194-865330A4B8D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B9EC30D-A460-4699-BCCF-7A529E4968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4B087EE-9AC1-46EC-A993-B40668DB51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AF8EBCB-9319-47C8-B547-89C9759B01B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8E4BD65-43EF-4D7D-951A-0FB6673C20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D96C410-2038-42B8-A05C-082C748C83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B3AB7F6-D252-45E3-82AF-DA2C8C2F56C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748FE7F-8D2D-42E5-BCAC-9932689B64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31DEA37-D78E-48FA-9C0E-E15A781113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928a89e372242ae" /><Relationship Type="http://schemas.openxmlformats.org/officeDocument/2006/relationships/slideLayout" Target="/ppt/slideLayouts/slideLayout1.xml" Id="R076d503aec07451d" /><Relationship Type="http://schemas.openxmlformats.org/officeDocument/2006/relationships/slideLayout" Target="/ppt/slideLayouts/slideLayout2.xml" Id="R07b83d64b24d4c6d" /><Relationship Type="http://schemas.openxmlformats.org/officeDocument/2006/relationships/slideLayout" Target="/ppt/slideLayouts/slideLayout3.xml" Id="R4bb6c38848674956" /><Relationship Type="http://schemas.openxmlformats.org/officeDocument/2006/relationships/slideLayout" Target="/ppt/slideLayouts/slideLayout4.xml" Id="Rc89b3a4510344426" /><Relationship Type="http://schemas.openxmlformats.org/officeDocument/2006/relationships/slideLayout" Target="/ppt/slideLayouts/slideLayout5.xml" Id="Rd1354f6486ef4aaa" /><Relationship Type="http://schemas.openxmlformats.org/officeDocument/2006/relationships/slideLayout" Target="/ppt/slideLayouts/slideLayout6.xml" Id="R73964ee70b3545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6d503aec07451d"/>
    <p:sldLayoutId xmlns:r="http://schemas.openxmlformats.org/officeDocument/2006/relationships" id="2147483650" r:id="R07b83d64b24d4c6d"/>
    <p:sldLayoutId xmlns:r="http://schemas.openxmlformats.org/officeDocument/2006/relationships" id="2147483651" r:id="R4bb6c38848674956"/>
    <p:sldLayoutId xmlns:r="http://schemas.openxmlformats.org/officeDocument/2006/relationships" id="2147483652" r:id="Rc89b3a4510344426"/>
    <p:sldLayoutId xmlns:r="http://schemas.openxmlformats.org/officeDocument/2006/relationships" id="2147483653" r:id="Rd1354f6486ef4aaa"/>
    <p:sldLayoutId xmlns:r="http://schemas.openxmlformats.org/officeDocument/2006/relationships" id="2147483654" r:id="R73964ee70b3545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59085868b8414e" /><Relationship Type="http://schemas.openxmlformats.org/officeDocument/2006/relationships/image" Target="/ppt/media/image.jpeg" Id="R540acdba3bb04f22" /><Relationship Type="http://schemas.openxmlformats.org/officeDocument/2006/relationships/notesSlide" Target="/ppt/notesSlides/notesSlide1.xml" Id="Rbb686f4bea8f4b2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bc5c556f964a04" /><Relationship Type="http://schemas.openxmlformats.org/officeDocument/2006/relationships/notesSlide" Target="/ppt/notesSlides/notesSlide2.xml" Id="R00fe8b3096c249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b5a22025154e32" /><Relationship Type="http://schemas.openxmlformats.org/officeDocument/2006/relationships/hyperlink" Target="https://rinfinitysolutions.com/products/redline-mesh#module-pairing" TargetMode="External" Id="R39e6a9f6ab7e4d8a" /><Relationship Type="http://schemas.openxmlformats.org/officeDocument/2006/relationships/hyperlink" Target="https://rinfinitysolutions.com/products/redline-mesh#module-messaging" TargetMode="External" Id="R08c6840834c34cce" /><Relationship Type="http://schemas.openxmlformats.org/officeDocument/2006/relationships/notesSlide" Target="/ppt/notesSlides/notesSlide3.xml" Id="R4c289a69f74741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17f7f830934f56" /><Relationship Type="http://schemas.openxmlformats.org/officeDocument/2006/relationships/hyperlink" Target="https://rinfinitysolutions.com/products/redline-mesh#module-files" TargetMode="External" Id="R0eb1c81c70e94fdf" /><Relationship Type="http://schemas.openxmlformats.org/officeDocument/2006/relationships/hyperlink" Target="https://rinfinitysolutions.com/products/redline-mesh#module-calls" TargetMode="External" Id="Ra8c5f46c21db475d" /><Relationship Type="http://schemas.openxmlformats.org/officeDocument/2006/relationships/notesSlide" Target="/ppt/notesSlides/notesSlide4.xml" Id="Rb8d281ab61bd49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22ee2d7f7b41a2" /><Relationship Type="http://schemas.openxmlformats.org/officeDocument/2006/relationships/hyperlink" Target="https://rinfinitysolutions.com/products/redline-mesh" TargetMode="External" Id="Rb98984dd31a848e3" /><Relationship Type="http://schemas.openxmlformats.org/officeDocument/2006/relationships/hyperlink" Target="https://rinfinitysolutions.com/downloads" TargetMode="External" Id="R6dd68eec31014c6d" /><Relationship Type="http://schemas.openxmlformats.org/officeDocument/2006/relationships/hyperlink" Target="https://rinfinitysolutions.com/contact?product=redline-mesh" TargetMode="External" Id="R32de55e92de84951" /><Relationship Type="http://schemas.openxmlformats.org/officeDocument/2006/relationships/notesSlide" Target="/ppt/notesSlides/notesSlide5.xml" Id="R009a32fd4119434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8A334D-11B3-47C5-987A-0ADB529196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0acdba3bb04f22"/>
          <a:stretch xmlns:a="http://schemas.openxmlformats.org/drawingml/2006/main"/>
        </p:blipFill>
        <p:spPr>
          <a:xfrm xmlns:a="http://schemas.openxmlformats.org/drawingml/2006/main">
            <a:off x="6305550" y="1466850"/>
            <a:ext cx="5886450" cy="39243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B60F3756-B180-4D56-A0C9-940E6C07E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RINFINITY SOLUTIONS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32A715EF-04AA-4216-814E-07676AEE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COMMUNICATION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7CB37EE-0D79-421F-98EB-D91766E2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Redline Mesh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C4270D5D-6AC6-4432-87B6-4E1C7E300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An evaluation-stage peer-to-peer messenger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with encrypted local storage, device pairing and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optional strict Tor routing.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A6FFEC21-3F90-41E5-A06E-1D159C83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6 NOVEMBER 2026 / 0.1.0</a:t>
            </a:r>
          </a:p>
        </p:txBody>
      </p:sp>
    </p:spTree>
    <p:extLst>
      <p:ext uri="{BB962C8B-B14F-4D97-AF65-F5344CB8AC3E}">
        <p14:creationId xmlns:p14="http://schemas.microsoft.com/office/powerpoint/2010/main" val="20645750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71ADEA80-1FED-45F9-9DA0-6F817EDE2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44CCE35-76ED-4033-9BA0-303A44FF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starting workflow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6098FBBD-C9E5-4D64-B935-E977B530D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can your team explore with Redline Mesh?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EC141571-478E-4611-AC5B-933F205C9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An evaluation-stage peer-to-peer messenger with encrypted local storage, device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pairing and optional strict Tor routing.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ACA413F9-9D56-4F8A-8EF7-8DB8C542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Review the listed modules and confirm the exact version, platform and release status before use.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41CD7C93-6C1C-4ADA-BB56-9B9ECD04B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Redline Mesh / 0.1.0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6EB5D95-CF0A-4E81-AE52-FF92CE91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7359030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9109B452-ABB9-41B3-A827-1C68DC71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486E842-161A-43CB-A324-B3E9145B7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Device pairing &amp; Encrypted messaging</a:t>
            </a:r>
          </a:p>
        </p:txBody>
      </p:sp>
      <p:sp>
        <p:nvSpPr>
          <p:cNvPr id="3" name="module-pairing">
            <a:extLst xmlns:a="http://schemas.openxmlformats.org/drawingml/2006/main">
              <a:ext uri="{FF2B5EF4-FFF2-40B4-BE49-F238E27FC236}">
                <a16:creationId xmlns:a16="http://schemas.microsoft.com/office/drawing/2014/main" id="{BB8BE345-9D37-41EA-9820-C5199376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9e6a9f6ab7e4d8a"/>
              </a:rPr>
              <a:t>Device pairing</a:t>
            </a:r>
          </a:p>
        </p:txBody>
      </p:sp>
      <p:sp>
        <p:nvSpPr>
          <p:cNvPr id="4" name="description-pairing">
            <a:extLst xmlns:a="http://schemas.openxmlformats.org/drawingml/2006/main">
              <a:ext uri="{FF2B5EF4-FFF2-40B4-BE49-F238E27FC236}">
                <a16:creationId xmlns:a16="http://schemas.microsoft.com/office/drawing/2014/main" id="{5061C294-E57A-4093-81A0-A36E81BEF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Pair contacts and owned devices using explicit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invitations.</a:t>
            </a:r>
          </a:p>
        </p:txBody>
      </p:sp>
      <p:sp>
        <p:nvSpPr>
          <p:cNvPr id="5" name="module-messaging">
            <a:extLst xmlns:a="http://schemas.openxmlformats.org/drawingml/2006/main">
              <a:ext uri="{FF2B5EF4-FFF2-40B4-BE49-F238E27FC236}">
                <a16:creationId xmlns:a16="http://schemas.microsoft.com/office/drawing/2014/main" id="{1DD732C2-9EDF-4B53-82B2-D2FE4D4F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08c6840834c34cce"/>
              </a:rPr>
              <a:t>Encrypted messaging</a:t>
            </a:r>
          </a:p>
        </p:txBody>
      </p:sp>
      <p:sp>
        <p:nvSpPr>
          <p:cNvPr id="6" name="description-messaging">
            <a:extLst xmlns:a="http://schemas.openxmlformats.org/drawingml/2006/main">
              <a:ext uri="{FF2B5EF4-FFF2-40B4-BE49-F238E27FC236}">
                <a16:creationId xmlns:a16="http://schemas.microsoft.com/office/drawing/2014/main" id="{DA23BC10-87F2-4DC4-A3FB-04D676C4B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Exchange encrypted messages and retain a local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encrypted vault.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EBC3F170-D4FC-4DE9-939C-48E1E775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Redline Mesh / 0.1.0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1921CD9-DDFD-45BF-B3E6-27391F98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6713702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3462BA6D-A950-4EF6-BE34-11B2D9691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E9E8C94-4BF6-4E6F-9D98-1171E488F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File transfer &amp; Peer calls</a:t>
            </a:r>
          </a:p>
        </p:txBody>
      </p:sp>
      <p:sp>
        <p:nvSpPr>
          <p:cNvPr id="3" name="module-files">
            <a:extLst xmlns:a="http://schemas.openxmlformats.org/drawingml/2006/main">
              <a:ext uri="{FF2B5EF4-FFF2-40B4-BE49-F238E27FC236}">
                <a16:creationId xmlns:a16="http://schemas.microsoft.com/office/drawing/2014/main" id="{3D195752-F704-4161-B11F-63C14B0C4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0eb1c81c70e94fdf"/>
              </a:rPr>
              <a:t>File transfer</a:t>
            </a:r>
          </a:p>
        </p:txBody>
      </p:sp>
      <p:sp>
        <p:nvSpPr>
          <p:cNvPr id="4" name="description-files">
            <a:extLst xmlns:a="http://schemas.openxmlformats.org/drawingml/2006/main">
              <a:ext uri="{FF2B5EF4-FFF2-40B4-BE49-F238E27FC236}">
                <a16:creationId xmlns:a16="http://schemas.microsoft.com/office/drawing/2014/main" id="{EE0AB52B-FE0B-42B6-AC8E-3DE9A8BF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Review incoming transfer offers and use bounded,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resumable transfers.</a:t>
            </a:r>
          </a:p>
        </p:txBody>
      </p:sp>
      <p:sp>
        <p:nvSpPr>
          <p:cNvPr id="5" name="module-calls">
            <a:extLst xmlns:a="http://schemas.openxmlformats.org/drawingml/2006/main">
              <a:ext uri="{FF2B5EF4-FFF2-40B4-BE49-F238E27FC236}">
                <a16:creationId xmlns:a16="http://schemas.microsoft.com/office/drawing/2014/main" id="{4AF5B72C-D15E-4AC8-B5D4-1710C3D0B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a8c5f46c21db475d"/>
              </a:rPr>
              <a:t>Peer calls</a:t>
            </a:r>
          </a:p>
        </p:txBody>
      </p:sp>
      <p:sp>
        <p:nvSpPr>
          <p:cNvPr id="6" name="description-calls">
            <a:extLst xmlns:a="http://schemas.openxmlformats.org/drawingml/2006/main">
              <a:ext uri="{FF2B5EF4-FFF2-40B4-BE49-F238E27FC236}">
                <a16:creationId xmlns:a16="http://schemas.microsoft.com/office/drawing/2014/main" id="{0B626952-205A-49EB-A093-9057990B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Evaluate voice and video on reachable networks; not a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regulated telephone service.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80D2BB97-0B93-46BB-AA92-91596923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Redline Mesh / 0.1.0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323573A-599B-4366-80D5-9E453928C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6099999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34CB342A-8E7A-4ED5-8D45-288699D87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AC79F4A-31D8-4D16-A948-2190DFE9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Internal QA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E3CF134D-682B-45D7-B5A5-D005B0A2F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product is under internal testing. A description of a feature is not an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approval to use it in production.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10523DE9-25C6-46B8-9839-3D3D871D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0F8F2483-2DD0-4CA0-B04C-85DDA683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98984dd31a848e3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A025BF66-2BA6-446A-937F-23C3F3D55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6dd68eec31014c6d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6C4324B1-C67E-410F-A533-ED234103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2de55e92de84951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46E4BE49-6455-4CC8-BBDE-24E8E0E2D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Redline Mesh / 0.1.0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E731938-19BF-4CEF-B3D0-6A51D10A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2462457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2026-11-06T10:09:15.3720000Z</dcterms:created>
  <dcterms:modified xsi:type="dcterms:W3CDTF">2026-11-06T10:09:15.3720000Z</dcterms:modified>
</coreProperties>
</file>