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1f1a418e4b4889" /><Relationship Type="http://schemas.openxmlformats.org/officeDocument/2006/relationships/extended-properties" Target="/docProps/app.xml" Id="Reef84861ce3a4088" /><Relationship Type="http://schemas.openxmlformats.org/officeDocument/2006/relationships/officeDocument" Target="/ppt/presentation.xml" Id="Rbf073f52fbbf43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320b6991934a07"/>
  </p:sldMasterIdLst>
  <p:notesMasterIdLst>
    <p:notesMasterId xmlns:r="http://schemas.openxmlformats.org/officeDocument/2006/relationships" r:id="R076e6209a1f14921"/>
  </p:notesMasterIdLst>
  <p:sldIdLst>
    <p:sldId xmlns:r="http://schemas.openxmlformats.org/officeDocument/2006/relationships" id="256" r:id="Rd575750adf0540db"/>
    <p:sldId xmlns:r="http://schemas.openxmlformats.org/officeDocument/2006/relationships" id="257" r:id="R8bfc6334ead84f04"/>
    <p:sldId xmlns:r="http://schemas.openxmlformats.org/officeDocument/2006/relationships" id="258" r:id="Rea9515378e314f8b"/>
    <p:sldId xmlns:r="http://schemas.openxmlformats.org/officeDocument/2006/relationships" id="259" r:id="R1db88744d1c047b2"/>
    <p:sldId xmlns:r="http://schemas.openxmlformats.org/officeDocument/2006/relationships" id="260" r:id="Rc5b2faf1074542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5fcb4cdc374ea6" /><Relationship Type="http://schemas.openxmlformats.org/officeDocument/2006/relationships/slideMaster" Target="/ppt/slideMasters/slideMaster1.xml" Id="R61320b6991934a07" /><Relationship Type="http://schemas.openxmlformats.org/officeDocument/2006/relationships/notesMaster" Target="/ppt/notesMasters/notesMaster1.xml" Id="R076e6209a1f14921" /><Relationship Type="http://schemas.openxmlformats.org/officeDocument/2006/relationships/presProps" Target="/ppt/presProps.xml" Id="Re4553d7571744a8e" /><Relationship Type="http://schemas.openxmlformats.org/officeDocument/2006/relationships/tableStyles" Target="/ppt/tableStyles.xml" Id="Rd7d3c10356404ddd" /><Relationship Type="http://schemas.openxmlformats.org/officeDocument/2006/relationships/slide" Target="/ppt/slides/slide1.xml" Id="Rd575750adf0540db" /><Relationship Type="http://schemas.openxmlformats.org/officeDocument/2006/relationships/slide" Target="/ppt/slides/slide2.xml" Id="R8bfc6334ead84f04" /><Relationship Type="http://schemas.openxmlformats.org/officeDocument/2006/relationships/slide" Target="/ppt/slides/slide3.xml" Id="Rea9515378e314f8b" /><Relationship Type="http://schemas.openxmlformats.org/officeDocument/2006/relationships/slide" Target="/ppt/slides/slide4.xml" Id="R1db88744d1c047b2" /><Relationship Type="http://schemas.openxmlformats.org/officeDocument/2006/relationships/slide" Target="/ppt/slides/slide5.xml" Id="Rc5b2faf1074542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4bd8c098bc40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172df4b11c47fb" /><Relationship Type="http://schemas.openxmlformats.org/officeDocument/2006/relationships/notesMaster" Target="/ppt/notesMasters/notesMaster1.xml" Id="R5ef8f73c783048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6f4c1bfe1d488c" /><Relationship Type="http://schemas.openxmlformats.org/officeDocument/2006/relationships/notesMaster" Target="/ppt/notesMasters/notesMaster1.xml" Id="Rf29361add41248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23481bed5847bf" /><Relationship Type="http://schemas.openxmlformats.org/officeDocument/2006/relationships/notesMaster" Target="/ppt/notesMasters/notesMaster1.xml" Id="R999cf143ae1445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905c642ca1a42b8" /><Relationship Type="http://schemas.openxmlformats.org/officeDocument/2006/relationships/notesMaster" Target="/ppt/notesMasters/notesMaster1.xml" Id="R4343f677081140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3e784d5888432a" /><Relationship Type="http://schemas.openxmlformats.org/officeDocument/2006/relationships/notesMaster" Target="/ppt/notesMasters/notesMaster1.xml" Id="Re7dfbde568da4f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Sentinel Local</a:t>
            </a:r>
          </a:p>
          <a:p xmlns:a="http://schemas.openxmlformats.org/drawingml/2006/main">
            <a:r>
              <a:t>An authorised on-premises camera-monitoring control plane with consent, retention and human-review gates. Live analysis requires a separately qualified analyzer.</a:t>
            </a:r>
          </a:p>
          <a:p xmlns:a="http://schemas.openxmlformats.org/drawingml/2006/main">
            <a:r>
              <a:t>https://rinfinitysolutions.com/products/sentinel-local/presentation#slide-1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Sentinel Local?</a:t>
            </a:r>
          </a:p>
          <a:p xmlns:a="http://schemas.openxmlformats.org/drawingml/2006/main">
            <a:r>
              <a:t>An authorised on-premises camera-monitoring control plane with consent, retention and human-review gates. Live analysis requires a separately qualified analyzer.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https://rinfinitysolutions.com/products/sentinel-local/presentation#slide-2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Camera sources &amp; Policy gates</a:t>
            </a:r>
          </a:p>
          <a:p xmlns:a="http://schemas.openxmlformats.org/drawingml/2006/main">
            <a:r>
              <a:t>https://rinfinitysolutions.com/products/sentinel-local/presentation#slide-3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Event review &amp; Audit and reporting</a:t>
            </a:r>
          </a:p>
          <a:p xmlns:a="http://schemas.openxmlformats.org/drawingml/2006/main">
            <a:r>
              <a:t>https://rinfinitysolutions.com/products/sentinel-local/presentation#slide-4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development</a:t>
            </a:r>
          </a:p>
          <a:p xmlns:a="http://schemas.openxmlformats.org/drawingml/2006/main">
            <a:r>
              <a:t>Part of this design has been developed. Confirm which functions exist in the version you are discussing.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https://rinfinitysolutions.com/products/sentinel-local/presentation#slide-5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c653942a6c45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d66c901f8b46c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5c450a7f354a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4234974d09433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47a644b4544f8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a9bcb4b6ea47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E2DD75-6B24-4468-AE83-B628A3F8F1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0806FB5-BDC2-4C43-A5AA-C03832112AB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2C72A8-42A5-41A2-BA15-3B609D94B4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94EF00-B9AB-40EA-9C24-B5802F669B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F05B9ED-0C2A-4FF7-96AD-721B50F645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B2839F1-484C-4005-A156-F6C28A407A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428E251-FC0F-416D-B9B8-115DB3D53A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030D3EE-78F4-4284-9FE1-0947FF779EE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69CC99-75EE-4B4E-9752-944E4FD064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3D5251-ABEF-4BD1-8D71-10D5AB9CA2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80cf119e3f4997" /><Relationship Type="http://schemas.openxmlformats.org/officeDocument/2006/relationships/slideLayout" Target="/ppt/slideLayouts/slideLayout1.xml" Id="Ra12c0eab5a944cf1" /><Relationship Type="http://schemas.openxmlformats.org/officeDocument/2006/relationships/slideLayout" Target="/ppt/slideLayouts/slideLayout2.xml" Id="Racb65d0cd2324cd0" /><Relationship Type="http://schemas.openxmlformats.org/officeDocument/2006/relationships/slideLayout" Target="/ppt/slideLayouts/slideLayout3.xml" Id="R1c4e70643a984f92" /><Relationship Type="http://schemas.openxmlformats.org/officeDocument/2006/relationships/slideLayout" Target="/ppt/slideLayouts/slideLayout4.xml" Id="R7617e55c1e9e41dc" /><Relationship Type="http://schemas.openxmlformats.org/officeDocument/2006/relationships/slideLayout" Target="/ppt/slideLayouts/slideLayout5.xml" Id="Radad5cac73c64311" /><Relationship Type="http://schemas.openxmlformats.org/officeDocument/2006/relationships/slideLayout" Target="/ppt/slideLayouts/slideLayout6.xml" Id="R3001bdfcef0f4d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2c0eab5a944cf1"/>
    <p:sldLayoutId xmlns:r="http://schemas.openxmlformats.org/officeDocument/2006/relationships" id="2147483650" r:id="Racb65d0cd2324cd0"/>
    <p:sldLayoutId xmlns:r="http://schemas.openxmlformats.org/officeDocument/2006/relationships" id="2147483651" r:id="R1c4e70643a984f92"/>
    <p:sldLayoutId xmlns:r="http://schemas.openxmlformats.org/officeDocument/2006/relationships" id="2147483652" r:id="R7617e55c1e9e41dc"/>
    <p:sldLayoutId xmlns:r="http://schemas.openxmlformats.org/officeDocument/2006/relationships" id="2147483653" r:id="Radad5cac73c64311"/>
    <p:sldLayoutId xmlns:r="http://schemas.openxmlformats.org/officeDocument/2006/relationships" id="2147483654" r:id="R3001bdfcef0f4d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59fd517a6247f5" /><Relationship Type="http://schemas.openxmlformats.org/officeDocument/2006/relationships/image" Target="/ppt/media/image.jpeg" Id="R494b99b3b4884327" /><Relationship Type="http://schemas.openxmlformats.org/officeDocument/2006/relationships/notesSlide" Target="/ppt/notesSlides/notesSlide1.xml" Id="R30df78d730da4b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0732c8cd9247c8" /><Relationship Type="http://schemas.openxmlformats.org/officeDocument/2006/relationships/notesSlide" Target="/ppt/notesSlides/notesSlide2.xml" Id="R4dc2a2d212f347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b9efb7131c44a4" /><Relationship Type="http://schemas.openxmlformats.org/officeDocument/2006/relationships/hyperlink" Target="https://rinfinitysolutions.com/products/sentinel-local#module-sources" TargetMode="External" Id="R3367afcc4042497e" /><Relationship Type="http://schemas.openxmlformats.org/officeDocument/2006/relationships/hyperlink" Target="https://rinfinitysolutions.com/products/sentinel-local#module-policy" TargetMode="External" Id="Rc6f13766b9394d04" /><Relationship Type="http://schemas.openxmlformats.org/officeDocument/2006/relationships/notesSlide" Target="/ppt/notesSlides/notesSlide3.xml" Id="R29223d732aeb45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28c195ffb24feb" /><Relationship Type="http://schemas.openxmlformats.org/officeDocument/2006/relationships/hyperlink" Target="https://rinfinitysolutions.com/products/sentinel-local#module-review" TargetMode="External" Id="R860709d3b7724f5b" /><Relationship Type="http://schemas.openxmlformats.org/officeDocument/2006/relationships/hyperlink" Target="https://rinfinitysolutions.com/products/sentinel-local#module-reports" TargetMode="External" Id="Rffd0ac3217f24249" /><Relationship Type="http://schemas.openxmlformats.org/officeDocument/2006/relationships/notesSlide" Target="/ppt/notesSlides/notesSlide4.xml" Id="R3fe19e3512ef4d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3da15dd193465f" /><Relationship Type="http://schemas.openxmlformats.org/officeDocument/2006/relationships/hyperlink" Target="https://rinfinitysolutions.com/products/sentinel-local" TargetMode="External" Id="R3f9087b7980a40e9" /><Relationship Type="http://schemas.openxmlformats.org/officeDocument/2006/relationships/hyperlink" Target="https://rinfinitysolutions.com/downloads" TargetMode="External" Id="Rd308a70ef54c4f86" /><Relationship Type="http://schemas.openxmlformats.org/officeDocument/2006/relationships/hyperlink" Target="https://rinfinitysolutions.com/contact?product=sentinel-local" TargetMode="External" Id="R8f964d979fbb47f6" /><Relationship Type="http://schemas.openxmlformats.org/officeDocument/2006/relationships/notesSlide" Target="/ppt/notesSlides/notesSlide5.xml" Id="R99d79553e8be42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87513-3612-4DD1-BCF7-E1A132FDB6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b99b3b4884327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D83AE8A-9D7F-4F5E-9E4F-21CC5CB9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8F89C2E-E013-449D-98FD-5D12F435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SITE SECURITY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D4BB6D6-9DC9-416F-8A09-8F837C6E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Sentinel Local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F6CFDFBE-060C-4AC9-9201-10514362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An authorised on-premises camera-monitoring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control plane with consent, retention and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human-review gates. Live analysis requires a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separately qualified analyzer.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EA078397-1D73-4E5D-93CC-EF112D5D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0.1.0</a:t>
            </a:r>
          </a:p>
        </p:txBody>
      </p:sp>
    </p:spTree>
    <p:extLst>
      <p:ext uri="{BB962C8B-B14F-4D97-AF65-F5344CB8AC3E}">
        <p14:creationId xmlns:p14="http://schemas.microsoft.com/office/powerpoint/2010/main" val="7065610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D10DA90F-0A3B-4885-8951-A0168DAC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0CB6C62-8423-4903-BCDE-9F4AF368A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8196492D-BD79-4FB6-9EAD-612F6F6C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Sentinel Local?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88B9D744-FF6D-4D45-9007-CB04758A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 authorised on-premises camera-monitoring control plane with consent,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retention and human-review gates. Live analysis requires a separately qualified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analyzer.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0AE8A9E5-765E-4B68-B129-22D4C4DF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C0569218-73C8-4BBF-B2F3-0D1385B2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Sentinel Local / 0.1.0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62500D3-89F2-4764-87D0-E45A638A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198284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F0AB01F2-0875-4DC8-B5E4-295BD5A1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6B48EF5-9EAB-4D63-BBDF-FCDD6B86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Camera sources &amp; Policy gates</a:t>
            </a:r>
          </a:p>
        </p:txBody>
      </p:sp>
      <p:sp>
        <p:nvSpPr>
          <p:cNvPr id="3" name="module-sources">
            <a:extLst xmlns:a="http://schemas.openxmlformats.org/drawingml/2006/main">
              <a:ext uri="{FF2B5EF4-FFF2-40B4-BE49-F238E27FC236}">
                <a16:creationId xmlns:a16="http://schemas.microsoft.com/office/drawing/2014/main" id="{DE58E7A1-C8B8-4FEF-8322-2D6D3AD2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367afcc4042497e"/>
              </a:rPr>
              <a:t>Camera sources</a:t>
            </a:r>
          </a:p>
        </p:txBody>
      </p:sp>
      <p:sp>
        <p:nvSpPr>
          <p:cNvPr id="4" name="description-sources">
            <a:extLst xmlns:a="http://schemas.openxmlformats.org/drawingml/2006/main">
              <a:ext uri="{FF2B5EF4-FFF2-40B4-BE49-F238E27FC236}">
                <a16:creationId xmlns:a16="http://schemas.microsoft.com/office/drawing/2014/main" id="{187A8AEC-74AF-42EB-A07C-F8B60BC0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Configure source profiles and distinguish network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reachability from media decoding.</a:t>
            </a:r>
          </a:p>
        </p:txBody>
      </p:sp>
      <p:sp>
        <p:nvSpPr>
          <p:cNvPr id="5" name="module-policy">
            <a:extLst xmlns:a="http://schemas.openxmlformats.org/drawingml/2006/main">
              <a:ext uri="{FF2B5EF4-FFF2-40B4-BE49-F238E27FC236}">
                <a16:creationId xmlns:a16="http://schemas.microsoft.com/office/drawing/2014/main" id="{D708490F-29A6-4677-8D18-C0E4143E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6f13766b9394d04"/>
              </a:rPr>
              <a:t>Policy gates</a:t>
            </a:r>
          </a:p>
        </p:txBody>
      </p:sp>
      <p:sp>
        <p:nvSpPr>
          <p:cNvPr id="6" name="description-policy">
            <a:extLst xmlns:a="http://schemas.openxmlformats.org/drawingml/2006/main">
              <a:ext uri="{FF2B5EF4-FFF2-40B4-BE49-F238E27FC236}">
                <a16:creationId xmlns:a16="http://schemas.microsoft.com/office/drawing/2014/main" id="{A10B3CF7-7BF5-47EB-93AE-E2724184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Require authority, notice, retention and human-review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settings.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9D266AE7-6AD7-4244-B3BC-BECEFCAD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Sentinel Local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66BDCB-FFB3-4182-ABF3-6413704A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2678374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EBABF0C1-619F-436E-9D3B-BADE201A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3B27E9A-2341-4094-ADBF-9C9B2C9F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Event review &amp; Audit and reporting</a:t>
            </a:r>
          </a:p>
        </p:txBody>
      </p:sp>
      <p:sp>
        <p:nvSpPr>
          <p:cNvPr id="3" name="module-review">
            <a:extLst xmlns:a="http://schemas.openxmlformats.org/drawingml/2006/main">
              <a:ext uri="{FF2B5EF4-FFF2-40B4-BE49-F238E27FC236}">
                <a16:creationId xmlns:a16="http://schemas.microsoft.com/office/drawing/2014/main" id="{E976FC2E-B0D7-46AF-870F-DB472169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60709d3b7724f5b"/>
              </a:rPr>
              <a:t>Event review</a:t>
            </a:r>
          </a:p>
        </p:txBody>
      </p:sp>
      <p:sp>
        <p:nvSpPr>
          <p:cNvPr id="4" name="description-review">
            <a:extLst xmlns:a="http://schemas.openxmlformats.org/drawingml/2006/main">
              <a:ext uri="{FF2B5EF4-FFF2-40B4-BE49-F238E27FC236}">
                <a16:creationId xmlns:a16="http://schemas.microsoft.com/office/drawing/2014/main" id="{C74AC61B-33FC-418F-B7FB-143CF201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 structured events and consented subject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references without linking unknown people across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events.</a:t>
            </a:r>
          </a:p>
        </p:txBody>
      </p:sp>
      <p:sp>
        <p:nvSpPr>
          <p:cNvPr id="5" name="module-reports">
            <a:extLst xmlns:a="http://schemas.openxmlformats.org/drawingml/2006/main">
              <a:ext uri="{FF2B5EF4-FFF2-40B4-BE49-F238E27FC236}">
                <a16:creationId xmlns:a16="http://schemas.microsoft.com/office/drawing/2014/main" id="{F08AA42C-DE9E-4C35-81FC-CFDAF1193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fd0ac3217f24249"/>
              </a:rPr>
              <a:t>Audit and reporting</a:t>
            </a:r>
          </a:p>
        </p:txBody>
      </p:sp>
      <p:sp>
        <p:nvSpPr>
          <p:cNvPr id="6" name="description-reports">
            <a:extLst xmlns:a="http://schemas.openxmlformats.org/drawingml/2006/main">
              <a:ext uri="{FF2B5EF4-FFF2-40B4-BE49-F238E27FC236}">
                <a16:creationId xmlns:a16="http://schemas.microsoft.com/office/drawing/2014/main" id="{53EE82E1-1E12-43C6-9AAD-49DE1237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Export reviewed metadata with tamper-evident audit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records.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343D9A2D-28A8-46CD-B3C5-16D4EDFE6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Sentinel Local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2FFCBE8-613A-4113-8B71-2971DDEF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6489322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53756624-3848-4EF8-B554-08199E90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5F41F4F-2688-41F3-96F0-379C1B7B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28F3AD4C-9D9B-44B8-8316-FB8601FD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Part of this design has been developed. Confirm which functions exist in the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version you are discussing.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693EEA66-994F-4230-B783-36DC3DC3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B28C3E6B-CA80-4E53-BEE2-762184B0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f9087b7980a40e9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A4E67C53-E958-43D4-B85F-046AE212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308a70ef54c4f86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F796A29F-3517-4011-BFB9-38977A7D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f964d979fbb47f6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B7741EB-9686-4D90-869B-C62E6EA5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Sentinel Local / 0.1.0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2B0EEA7-A521-4A35-9581-53B1096F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7752405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2026-11-06T10:09:16.4110000Z</dcterms:created>
  <dcterms:modified xsi:type="dcterms:W3CDTF">2026-11-06T10:09:16.4110000Z</dcterms:modified>
</coreProperties>
</file>