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96c9d6c625421d" /><Relationship Type="http://schemas.openxmlformats.org/officeDocument/2006/relationships/extended-properties" Target="/docProps/app.xml" Id="R59e1d4a738b14b87" /><Relationship Type="http://schemas.openxmlformats.org/officeDocument/2006/relationships/officeDocument" Target="/ppt/presentation.xml" Id="R40fb2a96889644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d7c415c92844f6"/>
  </p:sldMasterIdLst>
  <p:notesMasterIdLst>
    <p:notesMasterId xmlns:r="http://schemas.openxmlformats.org/officeDocument/2006/relationships" r:id="R6eca864c424042be"/>
  </p:notesMasterIdLst>
  <p:sldIdLst>
    <p:sldId xmlns:r="http://schemas.openxmlformats.org/officeDocument/2006/relationships" id="256" r:id="R0874a818f03942ef"/>
    <p:sldId xmlns:r="http://schemas.openxmlformats.org/officeDocument/2006/relationships" id="257" r:id="Rae9a6042f04d47c6"/>
    <p:sldId xmlns:r="http://schemas.openxmlformats.org/officeDocument/2006/relationships" id="258" r:id="R80f72402133f4515"/>
    <p:sldId xmlns:r="http://schemas.openxmlformats.org/officeDocument/2006/relationships" id="259" r:id="Rc4f8f790c73147e0"/>
    <p:sldId xmlns:r="http://schemas.openxmlformats.org/officeDocument/2006/relationships" id="260" r:id="R6cf7ebb505ce4d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79485172474cad" /><Relationship Type="http://schemas.openxmlformats.org/officeDocument/2006/relationships/slideMaster" Target="/ppt/slideMasters/slideMaster1.xml" Id="R5fd7c415c92844f6" /><Relationship Type="http://schemas.openxmlformats.org/officeDocument/2006/relationships/notesMaster" Target="/ppt/notesMasters/notesMaster1.xml" Id="R6eca864c424042be" /><Relationship Type="http://schemas.openxmlformats.org/officeDocument/2006/relationships/presProps" Target="/ppt/presProps.xml" Id="R5ce4ecd7d4a740cf" /><Relationship Type="http://schemas.openxmlformats.org/officeDocument/2006/relationships/tableStyles" Target="/ppt/tableStyles.xml" Id="R17cf7366653f4011" /><Relationship Type="http://schemas.openxmlformats.org/officeDocument/2006/relationships/slide" Target="/ppt/slides/slide1.xml" Id="R0874a818f03942ef" /><Relationship Type="http://schemas.openxmlformats.org/officeDocument/2006/relationships/slide" Target="/ppt/slides/slide2.xml" Id="Rae9a6042f04d47c6" /><Relationship Type="http://schemas.openxmlformats.org/officeDocument/2006/relationships/slide" Target="/ppt/slides/slide3.xml" Id="R80f72402133f4515" /><Relationship Type="http://schemas.openxmlformats.org/officeDocument/2006/relationships/slide" Target="/ppt/slides/slide4.xml" Id="Rc4f8f790c73147e0" /><Relationship Type="http://schemas.openxmlformats.org/officeDocument/2006/relationships/slide" Target="/ppt/slides/slide5.xml" Id="R6cf7ebb505ce4d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19f298e2aa448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fbca6032a34b85" /><Relationship Type="http://schemas.openxmlformats.org/officeDocument/2006/relationships/notesMaster" Target="/ppt/notesMasters/notesMaster1.xml" Id="R51b433fcd7e640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7519a458289416f" /><Relationship Type="http://schemas.openxmlformats.org/officeDocument/2006/relationships/notesMaster" Target="/ppt/notesMasters/notesMaster1.xml" Id="R0a397976d5cb4b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9eb9bb95d34ecf" /><Relationship Type="http://schemas.openxmlformats.org/officeDocument/2006/relationships/notesMaster" Target="/ppt/notesMasters/notesMaster1.xml" Id="R788f4b9c980743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62d1a239d14fe2" /><Relationship Type="http://schemas.openxmlformats.org/officeDocument/2006/relationships/notesMaster" Target="/ppt/notesMasters/notesMaster1.xml" Id="Rc8f2a51643b549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d3ec3f5d7b422a" /><Relationship Type="http://schemas.openxmlformats.org/officeDocument/2006/relationships/notesMaster" Target="/ppt/notesMasters/notesMaster1.xml" Id="R2e8a72f7a4e14d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 Avatar WorkSuite · Regina</a:t>
            </a:r>
          </a:p>
          <a:p xmlns:a="http://schemas.openxmlformats.org/drawingml/2006/main">
            <a:r>
              <a:t>Owner-controlled desktop assistant and fictional avatar experience with bounded actions.</a:t>
            </a:r>
          </a:p>
          <a:p xmlns:a="http://schemas.openxmlformats.org/drawingml/2006/main">
            <a:r>
              <a:t>https://rinfinitysolutions.com/products/worksuite-regina/presentation#slide-1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briefing before a meeting</a:t>
            </a:r>
          </a:p>
          <a:p xmlns:a="http://schemas.openxmlformats.org/drawingml/2006/main">
            <a:r>
              <a:t>What can a desktop assistant prepare, and what needs your approval?</a:t>
            </a:r>
          </a:p>
          <a:p xmlns:a="http://schemas.openxmlformats.org/drawingml/2006/main">
            <a:r>
              <a:t>Use a briefing to review tasks and alerts. Opening an application or URL is a separate, bounded action; the owner avatar and licensed seat have different access rules.</a:t>
            </a:r>
          </a:p>
          <a:p xmlns:a="http://schemas.openxmlformats.org/drawingml/2006/main">
            <a:r>
              <a:t>This desktop product is distinct from the public Regina guide on this website.</a:t>
            </a:r>
          </a:p>
          <a:p xmlns:a="http://schemas.openxmlformats.org/drawingml/2006/main">
            <a:r>
              <a:t>https://rinfinitysolutions.com/products/worksuite-regina/presentation#slide-2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 Broker &amp; Corporate Assistant</a:t>
            </a:r>
          </a:p>
          <a:p xmlns:a="http://schemas.openxmlformats.org/drawingml/2006/main">
            <a:r>
              <a:t>https://rinfinitysolutions.com/products/worksuite-regina/presentation#slide-3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Regina Avatar &amp; Seat Client</a:t>
            </a:r>
          </a:p>
          <a:p xmlns:a="http://schemas.openxmlformats.org/drawingml/2006/main">
            <a:r>
              <a:t>https://rinfinitysolutions.com/products/worksuite-regina/presentation#slide-4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https://rinfinitysolutions.com/products/worksuite-regina/presentation#slide-5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2e9cbeaa954ed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825674adc0420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c53d569e7b4b3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57ba380d8e4a8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f780f5aa96453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61beea91014b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C43B24-0D14-436C-BC09-44A9FFBD21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653E0F7-E9AD-421D-9BDC-9215F8F5F55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E12129C-7728-4048-877D-EC2CF0B5D5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7447247-CBC8-42B7-BB02-A393A92816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33C4005-C128-440A-902F-97D9CA4D04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5C39E8C-7F12-48C9-91AD-19AAF0A1DF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66D419-E17A-47DB-99DE-E76E10689F1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715DDBE-3D3F-4393-9178-8563DB4DC20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67A7FA-1D3E-4F4A-84B4-37DFA00D78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F90C72A-D1CE-47F7-9A61-C7DAEBBB41F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4c5fc18c354cba" /><Relationship Type="http://schemas.openxmlformats.org/officeDocument/2006/relationships/slideLayout" Target="/ppt/slideLayouts/slideLayout1.xml" Id="Rb6831cb6819a47b9" /><Relationship Type="http://schemas.openxmlformats.org/officeDocument/2006/relationships/slideLayout" Target="/ppt/slideLayouts/slideLayout2.xml" Id="R7d4e117d80ac4e4d" /><Relationship Type="http://schemas.openxmlformats.org/officeDocument/2006/relationships/slideLayout" Target="/ppt/slideLayouts/slideLayout3.xml" Id="Rd1a9a4367fc14f94" /><Relationship Type="http://schemas.openxmlformats.org/officeDocument/2006/relationships/slideLayout" Target="/ppt/slideLayouts/slideLayout4.xml" Id="Racfac3b538a04027" /><Relationship Type="http://schemas.openxmlformats.org/officeDocument/2006/relationships/slideLayout" Target="/ppt/slideLayouts/slideLayout5.xml" Id="R36263d6a22bf4454" /><Relationship Type="http://schemas.openxmlformats.org/officeDocument/2006/relationships/slideLayout" Target="/ppt/slideLayouts/slideLayout6.xml" Id="R186dd9b82b294a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831cb6819a47b9"/>
    <p:sldLayoutId xmlns:r="http://schemas.openxmlformats.org/officeDocument/2006/relationships" id="2147483650" r:id="R7d4e117d80ac4e4d"/>
    <p:sldLayoutId xmlns:r="http://schemas.openxmlformats.org/officeDocument/2006/relationships" id="2147483651" r:id="Rd1a9a4367fc14f94"/>
    <p:sldLayoutId xmlns:r="http://schemas.openxmlformats.org/officeDocument/2006/relationships" id="2147483652" r:id="Racfac3b538a04027"/>
    <p:sldLayoutId xmlns:r="http://schemas.openxmlformats.org/officeDocument/2006/relationships" id="2147483653" r:id="R36263d6a22bf4454"/>
    <p:sldLayoutId xmlns:r="http://schemas.openxmlformats.org/officeDocument/2006/relationships" id="2147483654" r:id="R186dd9b82b294a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4a43d797774b37" /><Relationship Type="http://schemas.openxmlformats.org/officeDocument/2006/relationships/image" Target="/ppt/media/image.jpeg" Id="R8436c6a811164aa3" /><Relationship Type="http://schemas.openxmlformats.org/officeDocument/2006/relationships/image" Target="/ppt/media/image.png" Id="Rc62c5b3c9aa548ff" /><Relationship Type="http://schemas.openxmlformats.org/officeDocument/2006/relationships/notesSlide" Target="/ppt/notesSlides/notesSlide1.xml" Id="Rcfffde5468e340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bb97eee212484c" /><Relationship Type="http://schemas.openxmlformats.org/officeDocument/2006/relationships/notesSlide" Target="/ppt/notesSlides/notesSlide2.xml" Id="R1210144ba19d44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249ef508b54304" /><Relationship Type="http://schemas.openxmlformats.org/officeDocument/2006/relationships/hyperlink" Target="https://rinfinitysolutions.com/products/worksuite-regina#module-action-broker" TargetMode="External" Id="R0b310f5453e7454c" /><Relationship Type="http://schemas.openxmlformats.org/officeDocument/2006/relationships/hyperlink" Target="https://rinfinitysolutions.com/products/worksuite-regina#module-corporate-assistant" TargetMode="External" Id="R4a5233a1c073489e" /><Relationship Type="http://schemas.openxmlformats.org/officeDocument/2006/relationships/notesSlide" Target="/ppt/notesSlides/notesSlide3.xml" Id="R9f182528cd064b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10d2e553eb4ef4" /><Relationship Type="http://schemas.openxmlformats.org/officeDocument/2006/relationships/hyperlink" Target="https://rinfinitysolutions.com/products/worksuite-regina#module-regina-avatar" TargetMode="External" Id="Rb6fddb1db3cd4a81" /><Relationship Type="http://schemas.openxmlformats.org/officeDocument/2006/relationships/hyperlink" Target="https://rinfinitysolutions.com/products/worksuite-regina#module-seat-client" TargetMode="External" Id="R3c131911bc8741da" /><Relationship Type="http://schemas.openxmlformats.org/officeDocument/2006/relationships/notesSlide" Target="/ppt/notesSlides/notesSlide4.xml" Id="R6987dd5e192741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d5a2915c014431" /><Relationship Type="http://schemas.openxmlformats.org/officeDocument/2006/relationships/hyperlink" Target="https://rinfinitysolutions.com/products/worksuite-regina" TargetMode="External" Id="Rfc24b3b874b34e4a" /><Relationship Type="http://schemas.openxmlformats.org/officeDocument/2006/relationships/hyperlink" Target="https://rinfinitysolutions.com/downloads" TargetMode="External" Id="R7aeea0fbd9054d60" /><Relationship Type="http://schemas.openxmlformats.org/officeDocument/2006/relationships/hyperlink" Target="https://rinfinitysolutions.com/contact?product=worksuite-regina" TargetMode="External" Id="R7f44476749384f49" /><Relationship Type="http://schemas.openxmlformats.org/officeDocument/2006/relationships/notesSlide" Target="/ppt/notesSlides/notesSlide5.xml" Id="R25eb1d1d24694fb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7F3E7C-60E3-41A8-9C73-EC8EE02AA0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36c6a811164aa3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48B010-8B24-48DE-B845-EED8579201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c5b3c9aa548ff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27B74FFA-5A0B-47DC-8D10-6F548DBC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PRIVATE ASSISTANT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7CCEC4F-D840-43ED-867B-A1616E374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7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Red Avatar WorkSuite</a:t>
            </a:r>
          </a:p>
          <a:p xmlns:a="http://schemas.openxmlformats.org/drawingml/2006/main">
            <a: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7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· Regina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3131ECE1-E296-4ECF-8359-BFE9B643F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Owner-controlled desktop assistant and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fictional avatar experience with bounded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actions.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57450108-A15B-405B-977B-2348DDE1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0.4.0-eval</a:t>
            </a:r>
          </a:p>
        </p:txBody>
      </p:sp>
    </p:spTree>
    <p:extLst>
      <p:ext uri="{BB962C8B-B14F-4D97-AF65-F5344CB8AC3E}">
        <p14:creationId xmlns:p14="http://schemas.microsoft.com/office/powerpoint/2010/main" val="7835008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099399EB-6D0E-4BCA-BB4B-A4551606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B34C1CD-B3C8-45FA-806E-CDFEBF70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 briefing before a meeting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DC642944-54A2-413C-BA69-EC4B06C80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What can a desktop assistant prepare, and what needs your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ECE81561-AAE6-43A2-90C2-2E600886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Use a briefing to review tasks and alerts. Opening an application or URL is a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separate, bounded action; the owner avatar and licensed seat have different access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rules.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D5B38608-129E-410B-9E51-FF747375C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This desktop product is distinct from the public Regina guide on this website.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CA1654E3-6069-421C-9EDC-1689993E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Avatar WorkSuite · Regina / 0.4.0-eval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C7451F6-7EAF-4B61-9F93-54FF5773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8268959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4A0219AB-EA82-4D48-B901-23F7B203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996696D-F995-4C8D-95D4-76FCA7BF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Action Broker &amp; Corporate Assistant</a:t>
            </a:r>
          </a:p>
        </p:txBody>
      </p:sp>
      <p:sp>
        <p:nvSpPr>
          <p:cNvPr id="3" name="module-action-broker">
            <a:extLst xmlns:a="http://schemas.openxmlformats.org/drawingml/2006/main">
              <a:ext uri="{FF2B5EF4-FFF2-40B4-BE49-F238E27FC236}">
                <a16:creationId xmlns:a16="http://schemas.microsoft.com/office/drawing/2014/main" id="{5A1FDDF9-E96E-484C-B08D-2C186597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b310f5453e7454c"/>
              </a:rPr>
              <a:t>Action Broker</a:t>
            </a:r>
          </a:p>
        </p:txBody>
      </p:sp>
      <p:sp>
        <p:nvSpPr>
          <p:cNvPr id="4" name="description-action-broker">
            <a:extLst xmlns:a="http://schemas.openxmlformats.org/drawingml/2006/main">
              <a:ext uri="{FF2B5EF4-FFF2-40B4-BE49-F238E27FC236}">
                <a16:creationId xmlns:a16="http://schemas.microsoft.com/office/drawing/2014/main" id="{6A796371-A0EA-4455-8E3B-876EE686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Approval-gated notify, open-app, open-URL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and reminder actions.</a:t>
            </a:r>
          </a:p>
        </p:txBody>
      </p:sp>
      <p:sp>
        <p:nvSpPr>
          <p:cNvPr id="5" name="module-corporate-assistant">
            <a:extLst xmlns:a="http://schemas.openxmlformats.org/drawingml/2006/main">
              <a:ext uri="{FF2B5EF4-FFF2-40B4-BE49-F238E27FC236}">
                <a16:creationId xmlns:a16="http://schemas.microsoft.com/office/drawing/2014/main" id="{9E805122-1034-4D56-BEA0-727EC74B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a5233a1c073489e"/>
              </a:rPr>
              <a:t>Corporate Assistant</a:t>
            </a:r>
          </a:p>
        </p:txBody>
      </p:sp>
      <p:sp>
        <p:nvSpPr>
          <p:cNvPr id="6" name="description-corporate-assistant">
            <a:extLst xmlns:a="http://schemas.openxmlformats.org/drawingml/2006/main">
              <a:ext uri="{FF2B5EF4-FFF2-40B4-BE49-F238E27FC236}">
                <a16:creationId xmlns:a16="http://schemas.microsoft.com/office/drawing/2014/main" id="{9EBCBD58-D4D4-4889-A626-DDA2A3A8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Tasks, alerts, briefings and proposal-driven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assistance.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61AE4AF5-C83D-4143-AB1B-12F6018D4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Avatar WorkSuite · Regina / 0.4.0-eval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ABCCA67-7EE4-402B-BA1B-CE038FAD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6522398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BC12F3ED-E8B6-4AED-A1F6-C6F7F6FB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B01C7A7-5F49-43A3-91D9-87AA55EC0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Regina Avatar &amp; Seat Client</a:t>
            </a:r>
          </a:p>
        </p:txBody>
      </p:sp>
      <p:sp>
        <p:nvSpPr>
          <p:cNvPr id="3" name="module-regina-avatar">
            <a:extLst xmlns:a="http://schemas.openxmlformats.org/drawingml/2006/main">
              <a:ext uri="{FF2B5EF4-FFF2-40B4-BE49-F238E27FC236}">
                <a16:creationId xmlns:a16="http://schemas.microsoft.com/office/drawing/2014/main" id="{34334472-F248-4DF5-A3BE-C10DEB172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6fddb1db3cd4a81"/>
              </a:rPr>
              <a:t>Regina Avatar</a:t>
            </a:r>
          </a:p>
        </p:txBody>
      </p:sp>
      <p:sp>
        <p:nvSpPr>
          <p:cNvPr id="4" name="description-regina-avatar">
            <a:extLst xmlns:a="http://schemas.openxmlformats.org/drawingml/2006/main">
              <a:ext uri="{FF2B5EF4-FFF2-40B4-BE49-F238E27FC236}">
                <a16:creationId xmlns:a16="http://schemas.microsoft.com/office/drawing/2014/main" id="{652D4C75-D5B3-4694-9D28-6C97312D6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Owner-only character surface with verified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cue-routed motion.</a:t>
            </a:r>
          </a:p>
        </p:txBody>
      </p:sp>
      <p:sp>
        <p:nvSpPr>
          <p:cNvPr id="5" name="module-seat-client">
            <a:extLst xmlns:a="http://schemas.openxmlformats.org/drawingml/2006/main">
              <a:ext uri="{FF2B5EF4-FFF2-40B4-BE49-F238E27FC236}">
                <a16:creationId xmlns:a16="http://schemas.microsoft.com/office/drawing/2014/main" id="{9FB88E63-DDDF-4F85-816D-84D201FC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c131911bc8741da"/>
              </a:rPr>
              <a:t>Seat Client</a:t>
            </a:r>
          </a:p>
        </p:txBody>
      </p:sp>
      <p:sp>
        <p:nvSpPr>
          <p:cNvPr id="6" name="description-seat-client">
            <a:extLst xmlns:a="http://schemas.openxmlformats.org/drawingml/2006/main">
              <a:ext uri="{FF2B5EF4-FFF2-40B4-BE49-F238E27FC236}">
                <a16:creationId xmlns:a16="http://schemas.microsoft.com/office/drawing/2014/main" id="{20E040CA-A7FE-40C2-85BD-5B10135B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Vendor, customer-admin and finite-seat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activation boundaries.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8313FC47-40E5-40F9-940F-CB741681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Red Avatar WorkSuite · Regina / 0.4.0-eval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BCA29FA-774C-4F26-89E5-21C7D0A3C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14974750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0F81E7B0-40A8-4966-A3D5-DAE92B08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82C7E0D-7027-4BD4-BF09-394100E0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79A196FF-7A7B-48ED-AB93-ACE32F0D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D1B534AC-23FD-441C-AB30-ED7F3BC9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D67BEB52-DE50-4C8E-B0A4-9F1E99B6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fc24b3b874b34e4a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5BD8D398-E583-48BB-B530-A5F2D312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7aeea0fbd9054d60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0EF8220A-6F14-4CA2-AD35-E773A0C8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7f44476749384f49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AB3C071A-1F42-427D-A157-72B746F0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Red Avatar WorkSuite · Regina / 0.4.0-eval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0411E02-7A1A-4C75-94E3-2EE050C3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10377451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2026-11-02T08:38:00.3430000Z</dcterms:created>
  <dcterms:modified xsi:type="dcterms:W3CDTF">2026-11-02T08:38:00.3430000Z</dcterms:modified>
</coreProperties>
</file>